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56" r:id="rId18"/>
    <p:sldId id="458" r:id="rId19"/>
    <p:sldId id="428" r:id="rId20"/>
    <p:sldId id="459" r:id="rId21"/>
    <p:sldId id="429" r:id="rId22"/>
    <p:sldId id="430" r:id="rId23"/>
    <p:sldId id="431" r:id="rId24"/>
    <p:sldId id="432" r:id="rId25"/>
    <p:sldId id="444" r:id="rId26"/>
    <p:sldId id="447" r:id="rId27"/>
    <p:sldId id="441" r:id="rId28"/>
    <p:sldId id="450" r:id="rId29"/>
    <p:sldId id="423" r:id="rId30"/>
    <p:sldId id="433" r:id="rId31"/>
    <p:sldId id="438" r:id="rId32"/>
    <p:sldId id="461" r:id="rId33"/>
    <p:sldId id="462" r:id="rId34"/>
    <p:sldId id="451" r:id="rId35"/>
    <p:sldId id="464" r:id="rId36"/>
    <p:sldId id="465" r:id="rId37"/>
    <p:sldId id="392" r:id="rId38"/>
    <p:sldId id="466" r:id="rId39"/>
    <p:sldId id="467" r:id="rId40"/>
    <p:sldId id="46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0" dt="2022-09-12T12:32:12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89650" autoAdjust="0"/>
  </p:normalViewPr>
  <p:slideViewPr>
    <p:cSldViewPr snapToGrid="0">
      <p:cViewPr varScale="1">
        <p:scale>
          <a:sx n="57" d="100"/>
          <a:sy n="57" d="100"/>
        </p:scale>
        <p:origin x="3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2-09-12T22:58:22.676" v="2988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2-08-25T18:20:36.466" v="2564" actId="13822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2-09-12T22:58:22.676" v="2988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2-09-12T22:58:22.676" v="2988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CAB58-F98B-4F5E-850C-7D916BCF999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68BF71-D61F-4904-9AF8-EEF9F03BAB32}">
      <dgm:prSet/>
      <dgm:spPr/>
      <dgm:t>
        <a:bodyPr/>
        <a:lstStyle/>
        <a:p>
          <a:r>
            <a:rPr lang="en-US"/>
            <a:t>Computer systems</a:t>
          </a:r>
        </a:p>
      </dgm:t>
    </dgm:pt>
    <dgm:pt modelId="{94E5027E-6901-41DD-ADF6-8E3AC9050D50}" type="parTrans" cxnId="{1A8C9425-9D20-4D69-AFED-819E93D9A12D}">
      <dgm:prSet/>
      <dgm:spPr/>
      <dgm:t>
        <a:bodyPr/>
        <a:lstStyle/>
        <a:p>
          <a:endParaRPr lang="en-US"/>
        </a:p>
      </dgm:t>
    </dgm:pt>
    <dgm:pt modelId="{341B6268-E3F4-429B-B13D-8C6C3470F1B1}" type="sibTrans" cxnId="{1A8C9425-9D20-4D69-AFED-819E93D9A12D}">
      <dgm:prSet/>
      <dgm:spPr/>
      <dgm:t>
        <a:bodyPr/>
        <a:lstStyle/>
        <a:p>
          <a:endParaRPr lang="en-US"/>
        </a:p>
      </dgm:t>
    </dgm:pt>
    <dgm:pt modelId="{67C055B4-218C-43EC-8C75-1DD0B36C4D71}">
      <dgm:prSet/>
      <dgm:spPr/>
      <dgm:t>
        <a:bodyPr/>
        <a:lstStyle/>
        <a:p>
          <a:r>
            <a:rPr lang="en-US"/>
            <a:t>How do computers work?</a:t>
          </a:r>
        </a:p>
      </dgm:t>
    </dgm:pt>
    <dgm:pt modelId="{1FCD9734-5D67-42FF-97B8-6F202033076E}" type="parTrans" cxnId="{39A52E87-6FFB-43C1-9C25-893F0F8D80D0}">
      <dgm:prSet/>
      <dgm:spPr/>
      <dgm:t>
        <a:bodyPr/>
        <a:lstStyle/>
        <a:p>
          <a:endParaRPr lang="en-US"/>
        </a:p>
      </dgm:t>
    </dgm:pt>
    <dgm:pt modelId="{FA7777E4-44CB-4A97-87E9-9AFE1D57B63A}" type="sibTrans" cxnId="{39A52E87-6FFB-43C1-9C25-893F0F8D80D0}">
      <dgm:prSet/>
      <dgm:spPr/>
      <dgm:t>
        <a:bodyPr/>
        <a:lstStyle/>
        <a:p>
          <a:endParaRPr lang="en-US"/>
        </a:p>
      </dgm:t>
    </dgm:pt>
    <dgm:pt modelId="{4857F204-B3D2-4E96-8B2E-AC7F90E5CCB0}">
      <dgm:prSet/>
      <dgm:spPr/>
      <dgm:t>
        <a:bodyPr/>
        <a:lstStyle/>
        <a:p>
          <a:r>
            <a:rPr lang="en-GB"/>
            <a:t>Why computer forensics is hard?</a:t>
          </a:r>
          <a:endParaRPr lang="en-US"/>
        </a:p>
      </dgm:t>
    </dgm:pt>
    <dgm:pt modelId="{7E18FADB-7780-4848-B3E3-DDB9551FB240}" type="parTrans" cxnId="{4A25B667-45E8-41CB-A1F6-FB296CF9588D}">
      <dgm:prSet/>
      <dgm:spPr/>
      <dgm:t>
        <a:bodyPr/>
        <a:lstStyle/>
        <a:p>
          <a:endParaRPr lang="en-US"/>
        </a:p>
      </dgm:t>
    </dgm:pt>
    <dgm:pt modelId="{7CBB3A94-1786-4692-9564-C9B50AD15B27}" type="sibTrans" cxnId="{4A25B667-45E8-41CB-A1F6-FB296CF9588D}">
      <dgm:prSet/>
      <dgm:spPr/>
      <dgm:t>
        <a:bodyPr/>
        <a:lstStyle/>
        <a:p>
          <a:endParaRPr lang="en-US"/>
        </a:p>
      </dgm:t>
    </dgm:pt>
    <dgm:pt modelId="{CC495C0B-1855-4801-956B-65D406FEED1C}">
      <dgm:prSet/>
      <dgm:spPr/>
      <dgm:t>
        <a:bodyPr/>
        <a:lstStyle/>
        <a:p>
          <a:r>
            <a:rPr lang="en-US"/>
            <a:t>Hard disk drives</a:t>
          </a:r>
        </a:p>
      </dgm:t>
    </dgm:pt>
    <dgm:pt modelId="{BEE5E619-9513-4EEA-A617-86F06BB5D9B1}" type="parTrans" cxnId="{57D2A28E-BC88-45CB-9528-88D80C0D9DBA}">
      <dgm:prSet/>
      <dgm:spPr/>
      <dgm:t>
        <a:bodyPr/>
        <a:lstStyle/>
        <a:p>
          <a:endParaRPr lang="en-US"/>
        </a:p>
      </dgm:t>
    </dgm:pt>
    <dgm:pt modelId="{81036C1A-2D51-4589-B542-8D0A6C471AA5}" type="sibTrans" cxnId="{57D2A28E-BC88-45CB-9528-88D80C0D9DBA}">
      <dgm:prSet/>
      <dgm:spPr/>
      <dgm:t>
        <a:bodyPr/>
        <a:lstStyle/>
        <a:p>
          <a:endParaRPr lang="en-US"/>
        </a:p>
      </dgm:t>
    </dgm:pt>
    <dgm:pt modelId="{0F86D9F8-34A4-42FB-8F69-6CF88AF42338}">
      <dgm:prSet/>
      <dgm:spPr/>
      <dgm:t>
        <a:bodyPr/>
        <a:lstStyle/>
        <a:p>
          <a:r>
            <a:rPr lang="en-US"/>
            <a:t>Calculate disk partitions</a:t>
          </a:r>
        </a:p>
      </dgm:t>
    </dgm:pt>
    <dgm:pt modelId="{20A37142-CC03-41F4-BF41-AFEE12ECD970}" type="parTrans" cxnId="{57594EB4-3054-4BDF-AACA-664506174E6F}">
      <dgm:prSet/>
      <dgm:spPr/>
      <dgm:t>
        <a:bodyPr/>
        <a:lstStyle/>
        <a:p>
          <a:endParaRPr lang="en-US"/>
        </a:p>
      </dgm:t>
    </dgm:pt>
    <dgm:pt modelId="{2A862DC8-1B80-447D-B357-D912AF1B5742}" type="sibTrans" cxnId="{57594EB4-3054-4BDF-AACA-664506174E6F}">
      <dgm:prSet/>
      <dgm:spPr/>
      <dgm:t>
        <a:bodyPr/>
        <a:lstStyle/>
        <a:p>
          <a:endParaRPr lang="en-US"/>
        </a:p>
      </dgm:t>
    </dgm:pt>
    <dgm:pt modelId="{25B875DD-7975-4E5D-A64B-1C6FFAA40CA4}">
      <dgm:prSet/>
      <dgm:spPr/>
      <dgm:t>
        <a:bodyPr/>
        <a:lstStyle/>
        <a:p>
          <a:r>
            <a:rPr lang="en-US"/>
            <a:t>PC boot process</a:t>
          </a:r>
        </a:p>
      </dgm:t>
    </dgm:pt>
    <dgm:pt modelId="{8CDA0E2D-DCFF-4009-830D-B3168FFF5263}" type="parTrans" cxnId="{2F7A2E9E-450A-4B91-BC4A-7EDE8833E68A}">
      <dgm:prSet/>
      <dgm:spPr/>
      <dgm:t>
        <a:bodyPr/>
        <a:lstStyle/>
        <a:p>
          <a:endParaRPr lang="en-US"/>
        </a:p>
      </dgm:t>
    </dgm:pt>
    <dgm:pt modelId="{1296D445-DCA4-4E5D-A5C5-AAFD11648E76}" type="sibTrans" cxnId="{2F7A2E9E-450A-4B91-BC4A-7EDE8833E68A}">
      <dgm:prSet/>
      <dgm:spPr/>
      <dgm:t>
        <a:bodyPr/>
        <a:lstStyle/>
        <a:p>
          <a:endParaRPr lang="en-US"/>
        </a:p>
      </dgm:t>
    </dgm:pt>
    <dgm:pt modelId="{8B39D61D-D67B-4621-A0CD-5053693AE3D8}">
      <dgm:prSet/>
      <dgm:spPr/>
      <dgm:t>
        <a:bodyPr/>
        <a:lstStyle/>
        <a:p>
          <a:r>
            <a:rPr lang="en-US"/>
            <a:t>File Systems</a:t>
          </a:r>
        </a:p>
      </dgm:t>
    </dgm:pt>
    <dgm:pt modelId="{E0141D6E-15C2-4B2F-9C2C-1DC1C302FEA7}" type="parTrans" cxnId="{8C06A22F-5FA7-45CA-94D0-D7E0B015507C}">
      <dgm:prSet/>
      <dgm:spPr/>
      <dgm:t>
        <a:bodyPr/>
        <a:lstStyle/>
        <a:p>
          <a:endParaRPr lang="en-US"/>
        </a:p>
      </dgm:t>
    </dgm:pt>
    <dgm:pt modelId="{29EEDA41-00A8-4C5D-A849-1B26A44551E7}" type="sibTrans" cxnId="{8C06A22F-5FA7-45CA-94D0-D7E0B015507C}">
      <dgm:prSet/>
      <dgm:spPr/>
      <dgm:t>
        <a:bodyPr/>
        <a:lstStyle/>
        <a:p>
          <a:endParaRPr lang="en-US"/>
        </a:p>
      </dgm:t>
    </dgm:pt>
    <dgm:pt modelId="{ECC50451-04AC-487B-907F-30FC3B12AB79}" type="pres">
      <dgm:prSet presAssocID="{BC0CAB58-F98B-4F5E-850C-7D916BCF9991}" presName="Name0" presStyleCnt="0">
        <dgm:presLayoutVars>
          <dgm:dir/>
          <dgm:animLvl val="lvl"/>
          <dgm:resizeHandles val="exact"/>
        </dgm:presLayoutVars>
      </dgm:prSet>
      <dgm:spPr/>
    </dgm:pt>
    <dgm:pt modelId="{4C303E0B-E5BA-4E5B-B4F6-BA2EE8BEAAED}" type="pres">
      <dgm:prSet presAssocID="{0D68BF71-D61F-4904-9AF8-EEF9F03BAB32}" presName="linNode" presStyleCnt="0"/>
      <dgm:spPr/>
    </dgm:pt>
    <dgm:pt modelId="{40AC132D-FB35-42D4-9EC4-2A7105AED5E3}" type="pres">
      <dgm:prSet presAssocID="{0D68BF71-D61F-4904-9AF8-EEF9F03BAB3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C184B25-C749-4C63-869C-25AB46969941}" type="pres">
      <dgm:prSet presAssocID="{341B6268-E3F4-429B-B13D-8C6C3470F1B1}" presName="sp" presStyleCnt="0"/>
      <dgm:spPr/>
    </dgm:pt>
    <dgm:pt modelId="{D28464DA-85CC-4CAE-AB9A-B02EC87418EA}" type="pres">
      <dgm:prSet presAssocID="{67C055B4-218C-43EC-8C75-1DD0B36C4D71}" presName="linNode" presStyleCnt="0"/>
      <dgm:spPr/>
    </dgm:pt>
    <dgm:pt modelId="{FDC4A8DB-F764-4A18-8D04-1D9BC21636AA}" type="pres">
      <dgm:prSet presAssocID="{67C055B4-218C-43EC-8C75-1DD0B36C4D71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C20997B-2976-486C-BD61-90F2F448E413}" type="pres">
      <dgm:prSet presAssocID="{FA7777E4-44CB-4A97-87E9-9AFE1D57B63A}" presName="sp" presStyleCnt="0"/>
      <dgm:spPr/>
    </dgm:pt>
    <dgm:pt modelId="{3758496E-2A5A-4956-B532-C44DA42E695F}" type="pres">
      <dgm:prSet presAssocID="{4857F204-B3D2-4E96-8B2E-AC7F90E5CCB0}" presName="linNode" presStyleCnt="0"/>
      <dgm:spPr/>
    </dgm:pt>
    <dgm:pt modelId="{87BB4330-14EB-4DAC-8380-099D164272AC}" type="pres">
      <dgm:prSet presAssocID="{4857F204-B3D2-4E96-8B2E-AC7F90E5CCB0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0CB72EC0-8DB6-47E1-B0FA-C0E9E716872D}" type="pres">
      <dgm:prSet presAssocID="{7CBB3A94-1786-4692-9564-C9B50AD15B27}" presName="sp" presStyleCnt="0"/>
      <dgm:spPr/>
    </dgm:pt>
    <dgm:pt modelId="{7AD97914-F4E7-466A-9152-30E4C5A28B6C}" type="pres">
      <dgm:prSet presAssocID="{CC495C0B-1855-4801-956B-65D406FEED1C}" presName="linNode" presStyleCnt="0"/>
      <dgm:spPr/>
    </dgm:pt>
    <dgm:pt modelId="{52CC06F6-F750-430C-8FAB-FA896BF89938}" type="pres">
      <dgm:prSet presAssocID="{CC495C0B-1855-4801-956B-65D406FEED1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9FD782B-586B-41E2-BEBD-C33160A2061E}" type="pres">
      <dgm:prSet presAssocID="{81036C1A-2D51-4589-B542-8D0A6C471AA5}" presName="sp" presStyleCnt="0"/>
      <dgm:spPr/>
    </dgm:pt>
    <dgm:pt modelId="{FEA66C01-D359-4CA4-A021-BB723CBE464E}" type="pres">
      <dgm:prSet presAssocID="{0F86D9F8-34A4-42FB-8F69-6CF88AF42338}" presName="linNode" presStyleCnt="0"/>
      <dgm:spPr/>
    </dgm:pt>
    <dgm:pt modelId="{75FDADBF-1256-483F-BC97-F00D3445F512}" type="pres">
      <dgm:prSet presAssocID="{0F86D9F8-34A4-42FB-8F69-6CF88AF42338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724A2B5B-80B8-41F9-A040-A6B8E07899A1}" type="pres">
      <dgm:prSet presAssocID="{2A862DC8-1B80-447D-B357-D912AF1B5742}" presName="sp" presStyleCnt="0"/>
      <dgm:spPr/>
    </dgm:pt>
    <dgm:pt modelId="{CC5CBB0F-7EEA-4CC6-87B6-AB012D3A257B}" type="pres">
      <dgm:prSet presAssocID="{25B875DD-7975-4E5D-A64B-1C6FFAA40CA4}" presName="linNode" presStyleCnt="0"/>
      <dgm:spPr/>
    </dgm:pt>
    <dgm:pt modelId="{0C453958-CDB4-43D7-A12B-8DC1A7E1C0D1}" type="pres">
      <dgm:prSet presAssocID="{25B875DD-7975-4E5D-A64B-1C6FFAA40CA4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81D4A449-D800-41F0-9F88-5CBB2E42E82F}" type="pres">
      <dgm:prSet presAssocID="{1296D445-DCA4-4E5D-A5C5-AAFD11648E76}" presName="sp" presStyleCnt="0"/>
      <dgm:spPr/>
    </dgm:pt>
    <dgm:pt modelId="{DB48BAD2-7DC5-447D-A87E-A3123AD30862}" type="pres">
      <dgm:prSet presAssocID="{8B39D61D-D67B-4621-A0CD-5053693AE3D8}" presName="linNode" presStyleCnt="0"/>
      <dgm:spPr/>
    </dgm:pt>
    <dgm:pt modelId="{F80EF62A-755F-4B39-A08F-CEB92673AE85}" type="pres">
      <dgm:prSet presAssocID="{8B39D61D-D67B-4621-A0CD-5053693AE3D8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012C1512-FE05-451F-8495-E47AE4ECFAD7}" type="presOf" srcId="{67C055B4-218C-43EC-8C75-1DD0B36C4D71}" destId="{FDC4A8DB-F764-4A18-8D04-1D9BC21636AA}" srcOrd="0" destOrd="0" presId="urn:microsoft.com/office/officeart/2005/8/layout/vList5"/>
    <dgm:cxn modelId="{D6DEBC12-31C5-4F9D-96BF-5BD32AD8F753}" type="presOf" srcId="{4857F204-B3D2-4E96-8B2E-AC7F90E5CCB0}" destId="{87BB4330-14EB-4DAC-8380-099D164272AC}" srcOrd="0" destOrd="0" presId="urn:microsoft.com/office/officeart/2005/8/layout/vList5"/>
    <dgm:cxn modelId="{1A8C9425-9D20-4D69-AFED-819E93D9A12D}" srcId="{BC0CAB58-F98B-4F5E-850C-7D916BCF9991}" destId="{0D68BF71-D61F-4904-9AF8-EEF9F03BAB32}" srcOrd="0" destOrd="0" parTransId="{94E5027E-6901-41DD-ADF6-8E3AC9050D50}" sibTransId="{341B6268-E3F4-429B-B13D-8C6C3470F1B1}"/>
    <dgm:cxn modelId="{8C06A22F-5FA7-45CA-94D0-D7E0B015507C}" srcId="{BC0CAB58-F98B-4F5E-850C-7D916BCF9991}" destId="{8B39D61D-D67B-4621-A0CD-5053693AE3D8}" srcOrd="6" destOrd="0" parTransId="{E0141D6E-15C2-4B2F-9C2C-1DC1C302FEA7}" sibTransId="{29EEDA41-00A8-4C5D-A849-1B26A44551E7}"/>
    <dgm:cxn modelId="{BDF5BB32-C6A3-482D-967F-D05DDF3C61EC}" type="presOf" srcId="{0D68BF71-D61F-4904-9AF8-EEF9F03BAB32}" destId="{40AC132D-FB35-42D4-9EC4-2A7105AED5E3}" srcOrd="0" destOrd="0" presId="urn:microsoft.com/office/officeart/2005/8/layout/vList5"/>
    <dgm:cxn modelId="{BC636638-7B8C-40F6-89A8-4E489D71D44D}" type="presOf" srcId="{BC0CAB58-F98B-4F5E-850C-7D916BCF9991}" destId="{ECC50451-04AC-487B-907F-30FC3B12AB79}" srcOrd="0" destOrd="0" presId="urn:microsoft.com/office/officeart/2005/8/layout/vList5"/>
    <dgm:cxn modelId="{4A25B667-45E8-41CB-A1F6-FB296CF9588D}" srcId="{BC0CAB58-F98B-4F5E-850C-7D916BCF9991}" destId="{4857F204-B3D2-4E96-8B2E-AC7F90E5CCB0}" srcOrd="2" destOrd="0" parTransId="{7E18FADB-7780-4848-B3E3-DDB9551FB240}" sibTransId="{7CBB3A94-1786-4692-9564-C9B50AD15B27}"/>
    <dgm:cxn modelId="{EE628E6B-F1B1-4EFE-B513-B63864913002}" type="presOf" srcId="{CC495C0B-1855-4801-956B-65D406FEED1C}" destId="{52CC06F6-F750-430C-8FAB-FA896BF89938}" srcOrd="0" destOrd="0" presId="urn:microsoft.com/office/officeart/2005/8/layout/vList5"/>
    <dgm:cxn modelId="{39A52E87-6FFB-43C1-9C25-893F0F8D80D0}" srcId="{BC0CAB58-F98B-4F5E-850C-7D916BCF9991}" destId="{67C055B4-218C-43EC-8C75-1DD0B36C4D71}" srcOrd="1" destOrd="0" parTransId="{1FCD9734-5D67-42FF-97B8-6F202033076E}" sibTransId="{FA7777E4-44CB-4A97-87E9-9AFE1D57B63A}"/>
    <dgm:cxn modelId="{57D2A28E-BC88-45CB-9528-88D80C0D9DBA}" srcId="{BC0CAB58-F98B-4F5E-850C-7D916BCF9991}" destId="{CC495C0B-1855-4801-956B-65D406FEED1C}" srcOrd="3" destOrd="0" parTransId="{BEE5E619-9513-4EEA-A617-86F06BB5D9B1}" sibTransId="{81036C1A-2D51-4589-B542-8D0A6C471AA5}"/>
    <dgm:cxn modelId="{7B28B79A-C8F9-4174-BBD6-648D34A757CB}" type="presOf" srcId="{0F86D9F8-34A4-42FB-8F69-6CF88AF42338}" destId="{75FDADBF-1256-483F-BC97-F00D3445F512}" srcOrd="0" destOrd="0" presId="urn:microsoft.com/office/officeart/2005/8/layout/vList5"/>
    <dgm:cxn modelId="{2F7A2E9E-450A-4B91-BC4A-7EDE8833E68A}" srcId="{BC0CAB58-F98B-4F5E-850C-7D916BCF9991}" destId="{25B875DD-7975-4E5D-A64B-1C6FFAA40CA4}" srcOrd="5" destOrd="0" parTransId="{8CDA0E2D-DCFF-4009-830D-B3168FFF5263}" sibTransId="{1296D445-DCA4-4E5D-A5C5-AAFD11648E76}"/>
    <dgm:cxn modelId="{A50236AC-00F5-4E1C-A7E5-624F46113B7D}" type="presOf" srcId="{8B39D61D-D67B-4621-A0CD-5053693AE3D8}" destId="{F80EF62A-755F-4B39-A08F-CEB92673AE85}" srcOrd="0" destOrd="0" presId="urn:microsoft.com/office/officeart/2005/8/layout/vList5"/>
    <dgm:cxn modelId="{57594EB4-3054-4BDF-AACA-664506174E6F}" srcId="{BC0CAB58-F98B-4F5E-850C-7D916BCF9991}" destId="{0F86D9F8-34A4-42FB-8F69-6CF88AF42338}" srcOrd="4" destOrd="0" parTransId="{20A37142-CC03-41F4-BF41-AFEE12ECD970}" sibTransId="{2A862DC8-1B80-447D-B357-D912AF1B5742}"/>
    <dgm:cxn modelId="{2AC26FB9-62CF-499D-B94C-E4387633A28B}" type="presOf" srcId="{25B875DD-7975-4E5D-A64B-1C6FFAA40CA4}" destId="{0C453958-CDB4-43D7-A12B-8DC1A7E1C0D1}" srcOrd="0" destOrd="0" presId="urn:microsoft.com/office/officeart/2005/8/layout/vList5"/>
    <dgm:cxn modelId="{4D84BC8D-DA40-45EF-92FE-15EAFFA36CC1}" type="presParOf" srcId="{ECC50451-04AC-487B-907F-30FC3B12AB79}" destId="{4C303E0B-E5BA-4E5B-B4F6-BA2EE8BEAAED}" srcOrd="0" destOrd="0" presId="urn:microsoft.com/office/officeart/2005/8/layout/vList5"/>
    <dgm:cxn modelId="{454F208E-0561-4592-959E-F7605EB519FC}" type="presParOf" srcId="{4C303E0B-E5BA-4E5B-B4F6-BA2EE8BEAAED}" destId="{40AC132D-FB35-42D4-9EC4-2A7105AED5E3}" srcOrd="0" destOrd="0" presId="urn:microsoft.com/office/officeart/2005/8/layout/vList5"/>
    <dgm:cxn modelId="{9B2FD0E3-4562-43F5-AFA2-074093A345C8}" type="presParOf" srcId="{ECC50451-04AC-487B-907F-30FC3B12AB79}" destId="{7C184B25-C749-4C63-869C-25AB46969941}" srcOrd="1" destOrd="0" presId="urn:microsoft.com/office/officeart/2005/8/layout/vList5"/>
    <dgm:cxn modelId="{C5E41419-E64D-43CC-9C1A-7A52C3F97149}" type="presParOf" srcId="{ECC50451-04AC-487B-907F-30FC3B12AB79}" destId="{D28464DA-85CC-4CAE-AB9A-B02EC87418EA}" srcOrd="2" destOrd="0" presId="urn:microsoft.com/office/officeart/2005/8/layout/vList5"/>
    <dgm:cxn modelId="{62693D42-BA02-406F-908C-F5248C880ACD}" type="presParOf" srcId="{D28464DA-85CC-4CAE-AB9A-B02EC87418EA}" destId="{FDC4A8DB-F764-4A18-8D04-1D9BC21636AA}" srcOrd="0" destOrd="0" presId="urn:microsoft.com/office/officeart/2005/8/layout/vList5"/>
    <dgm:cxn modelId="{E8B91A11-9795-48BB-8845-C5EA4537FC8B}" type="presParOf" srcId="{ECC50451-04AC-487B-907F-30FC3B12AB79}" destId="{6C20997B-2976-486C-BD61-90F2F448E413}" srcOrd="3" destOrd="0" presId="urn:microsoft.com/office/officeart/2005/8/layout/vList5"/>
    <dgm:cxn modelId="{5B8568C3-C340-47C7-9B5F-423EE0181E3E}" type="presParOf" srcId="{ECC50451-04AC-487B-907F-30FC3B12AB79}" destId="{3758496E-2A5A-4956-B532-C44DA42E695F}" srcOrd="4" destOrd="0" presId="urn:microsoft.com/office/officeart/2005/8/layout/vList5"/>
    <dgm:cxn modelId="{D33A4DD2-682B-49E0-8F53-E5CB1195023A}" type="presParOf" srcId="{3758496E-2A5A-4956-B532-C44DA42E695F}" destId="{87BB4330-14EB-4DAC-8380-099D164272AC}" srcOrd="0" destOrd="0" presId="urn:microsoft.com/office/officeart/2005/8/layout/vList5"/>
    <dgm:cxn modelId="{9D2D5645-0F1A-422A-8C14-CF318A231D39}" type="presParOf" srcId="{ECC50451-04AC-487B-907F-30FC3B12AB79}" destId="{0CB72EC0-8DB6-47E1-B0FA-C0E9E716872D}" srcOrd="5" destOrd="0" presId="urn:microsoft.com/office/officeart/2005/8/layout/vList5"/>
    <dgm:cxn modelId="{691B46F2-7F9A-46D7-A3EB-E799981D52A3}" type="presParOf" srcId="{ECC50451-04AC-487B-907F-30FC3B12AB79}" destId="{7AD97914-F4E7-466A-9152-30E4C5A28B6C}" srcOrd="6" destOrd="0" presId="urn:microsoft.com/office/officeart/2005/8/layout/vList5"/>
    <dgm:cxn modelId="{ABA60DD6-920E-4D6C-AF1A-AC64A64D632F}" type="presParOf" srcId="{7AD97914-F4E7-466A-9152-30E4C5A28B6C}" destId="{52CC06F6-F750-430C-8FAB-FA896BF89938}" srcOrd="0" destOrd="0" presId="urn:microsoft.com/office/officeart/2005/8/layout/vList5"/>
    <dgm:cxn modelId="{2104466A-8FC5-4BA7-A63C-FF390EBD49F0}" type="presParOf" srcId="{ECC50451-04AC-487B-907F-30FC3B12AB79}" destId="{29FD782B-586B-41E2-BEBD-C33160A2061E}" srcOrd="7" destOrd="0" presId="urn:microsoft.com/office/officeart/2005/8/layout/vList5"/>
    <dgm:cxn modelId="{2297F4CD-D634-455B-864C-BE9E54A16D09}" type="presParOf" srcId="{ECC50451-04AC-487B-907F-30FC3B12AB79}" destId="{FEA66C01-D359-4CA4-A021-BB723CBE464E}" srcOrd="8" destOrd="0" presId="urn:microsoft.com/office/officeart/2005/8/layout/vList5"/>
    <dgm:cxn modelId="{418B7EC5-811E-4DAC-9E9E-031D9F4FA5C4}" type="presParOf" srcId="{FEA66C01-D359-4CA4-A021-BB723CBE464E}" destId="{75FDADBF-1256-483F-BC97-F00D3445F512}" srcOrd="0" destOrd="0" presId="urn:microsoft.com/office/officeart/2005/8/layout/vList5"/>
    <dgm:cxn modelId="{3BD6FE03-6F47-4D06-8C38-FBEA823C8451}" type="presParOf" srcId="{ECC50451-04AC-487B-907F-30FC3B12AB79}" destId="{724A2B5B-80B8-41F9-A040-A6B8E07899A1}" srcOrd="9" destOrd="0" presId="urn:microsoft.com/office/officeart/2005/8/layout/vList5"/>
    <dgm:cxn modelId="{78B61A00-A954-42AE-BEAD-9BD77D422163}" type="presParOf" srcId="{ECC50451-04AC-487B-907F-30FC3B12AB79}" destId="{CC5CBB0F-7EEA-4CC6-87B6-AB012D3A257B}" srcOrd="10" destOrd="0" presId="urn:microsoft.com/office/officeart/2005/8/layout/vList5"/>
    <dgm:cxn modelId="{F2012B3D-AA5F-4259-A95C-E1A6C64F4CEC}" type="presParOf" srcId="{CC5CBB0F-7EEA-4CC6-87B6-AB012D3A257B}" destId="{0C453958-CDB4-43D7-A12B-8DC1A7E1C0D1}" srcOrd="0" destOrd="0" presId="urn:microsoft.com/office/officeart/2005/8/layout/vList5"/>
    <dgm:cxn modelId="{70855C09-CE04-4454-A69D-B9115E5BF2D8}" type="presParOf" srcId="{ECC50451-04AC-487B-907F-30FC3B12AB79}" destId="{81D4A449-D800-41F0-9F88-5CBB2E42E82F}" srcOrd="11" destOrd="0" presId="urn:microsoft.com/office/officeart/2005/8/layout/vList5"/>
    <dgm:cxn modelId="{80E88E50-38BA-4091-96B7-A5D1DD6FA63D}" type="presParOf" srcId="{ECC50451-04AC-487B-907F-30FC3B12AB79}" destId="{DB48BAD2-7DC5-447D-A87E-A3123AD30862}" srcOrd="12" destOrd="0" presId="urn:microsoft.com/office/officeart/2005/8/layout/vList5"/>
    <dgm:cxn modelId="{50C1CF86-FA54-4D5B-B440-64D5329D3CFB}" type="presParOf" srcId="{DB48BAD2-7DC5-447D-A87E-A3123AD30862}" destId="{F80EF62A-755F-4B39-A08F-CEB92673AE8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A75BE1-8BBC-4B5C-8996-B391B2CD45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D6789-ACA5-4220-ADA4-C2CE547710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sector is the minimum storage unit of a hard drive.</a:t>
          </a:r>
        </a:p>
      </dgm:t>
    </dgm:pt>
    <dgm:pt modelId="{C4E9B8BF-0CFC-47BB-B292-54FC1DAFDC42}" type="parTrans" cxnId="{152CC383-C8BD-4318-9480-A5B89EA6CB14}">
      <dgm:prSet/>
      <dgm:spPr/>
      <dgm:t>
        <a:bodyPr/>
        <a:lstStyle/>
        <a:p>
          <a:endParaRPr lang="en-US"/>
        </a:p>
      </dgm:t>
    </dgm:pt>
    <dgm:pt modelId="{D6FE0325-B9D3-4234-B773-FCCC0ED12CA1}" type="sibTrans" cxnId="{152CC383-C8BD-4318-9480-A5B89EA6CB14}">
      <dgm:prSet/>
      <dgm:spPr/>
      <dgm:t>
        <a:bodyPr/>
        <a:lstStyle/>
        <a:p>
          <a:endParaRPr lang="en-US"/>
        </a:p>
      </dgm:t>
    </dgm:pt>
    <dgm:pt modelId="{54D5C1DE-9308-4109-98CC-7CBC50663B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Files occupy an integral number of sectors regardless of the file's actual size. </a:t>
          </a:r>
        </a:p>
      </dgm:t>
    </dgm:pt>
    <dgm:pt modelId="{3CEAF8FE-DD8C-4371-AEDD-B5B3C5E1CDFE}" type="parTrans" cxnId="{574ECA39-7244-4983-BCF6-6B7BB734C9C5}">
      <dgm:prSet/>
      <dgm:spPr/>
      <dgm:t>
        <a:bodyPr/>
        <a:lstStyle/>
        <a:p>
          <a:endParaRPr lang="en-US"/>
        </a:p>
      </dgm:t>
    </dgm:pt>
    <dgm:pt modelId="{8B24F3FD-D90C-421D-93F1-445D58D850E8}" type="sibTrans" cxnId="{574ECA39-7244-4983-BCF6-6B7BB734C9C5}">
      <dgm:prSet/>
      <dgm:spPr/>
      <dgm:t>
        <a:bodyPr/>
        <a:lstStyle/>
        <a:p>
          <a:endParaRPr lang="en-US"/>
        </a:p>
      </dgm:t>
    </dgm:pt>
    <dgm:pt modelId="{2BA17CDF-0F8D-4101-B661-3641AE98F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# bytes per sector =512 Bytes</a:t>
          </a:r>
        </a:p>
      </dgm:t>
    </dgm:pt>
    <dgm:pt modelId="{E616FEC6-6A73-4191-AA14-661763521126}" type="parTrans" cxnId="{8E2E78CB-9F61-4AEE-855C-AAAADF45CE66}">
      <dgm:prSet/>
      <dgm:spPr/>
      <dgm:t>
        <a:bodyPr/>
        <a:lstStyle/>
        <a:p>
          <a:endParaRPr lang="en-US"/>
        </a:p>
      </dgm:t>
    </dgm:pt>
    <dgm:pt modelId="{ADA129FC-21F2-4016-90F7-BB8E75A1B2C6}" type="sibTrans" cxnId="{8E2E78CB-9F61-4AEE-855C-AAAADF45CE66}">
      <dgm:prSet/>
      <dgm:spPr/>
      <dgm:t>
        <a:bodyPr/>
        <a:lstStyle/>
        <a:p>
          <a:endParaRPr lang="en-US"/>
        </a:p>
      </dgm:t>
    </dgm:pt>
    <dgm:pt modelId="{D639ED19-B39F-48B4-BAC6-318360ECD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byte = one character (ASCII)</a:t>
          </a:r>
        </a:p>
      </dgm:t>
    </dgm:pt>
    <dgm:pt modelId="{5556125A-D4E9-464E-B9D4-15618ACE060B}" type="parTrans" cxnId="{07369712-9FA4-42EA-A117-CD8FA6832F80}">
      <dgm:prSet/>
      <dgm:spPr/>
      <dgm:t>
        <a:bodyPr/>
        <a:lstStyle/>
        <a:p>
          <a:endParaRPr lang="en-US"/>
        </a:p>
      </dgm:t>
    </dgm:pt>
    <dgm:pt modelId="{5890C535-4119-47C9-A407-0C7742B47B06}" type="sibTrans" cxnId="{07369712-9FA4-42EA-A117-CD8FA6832F80}">
      <dgm:prSet/>
      <dgm:spPr/>
      <dgm:t>
        <a:bodyPr/>
        <a:lstStyle/>
        <a:p>
          <a:endParaRPr lang="en-US"/>
        </a:p>
      </dgm:t>
    </dgm:pt>
    <dgm:pt modelId="{F2418EF4-3C4F-46E7-9949-B8AA85D3C625}" type="pres">
      <dgm:prSet presAssocID="{56A75BE1-8BBC-4B5C-8996-B391B2CD453A}" presName="root" presStyleCnt="0">
        <dgm:presLayoutVars>
          <dgm:dir/>
          <dgm:resizeHandles val="exact"/>
        </dgm:presLayoutVars>
      </dgm:prSet>
      <dgm:spPr/>
    </dgm:pt>
    <dgm:pt modelId="{4D1461F2-65A8-4AC9-92FA-D8A6BE7B5FF3}" type="pres">
      <dgm:prSet presAssocID="{656D6789-ACA5-4220-ADA4-C2CE547710C4}" presName="compNode" presStyleCnt="0"/>
      <dgm:spPr/>
    </dgm:pt>
    <dgm:pt modelId="{B69EE1A8-5414-42AF-9FE3-15EAEBAF9172}" type="pres">
      <dgm:prSet presAssocID="{656D6789-ACA5-4220-ADA4-C2CE547710C4}" presName="bgRect" presStyleLbl="bgShp" presStyleIdx="0" presStyleCnt="3"/>
      <dgm:spPr/>
    </dgm:pt>
    <dgm:pt modelId="{67F03EB5-9092-4A9A-9907-CEF0272B957D}" type="pres">
      <dgm:prSet presAssocID="{656D6789-ACA5-4220-ADA4-C2CE547710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45F7279-9343-4654-BFF2-32E6793BB175}" type="pres">
      <dgm:prSet presAssocID="{656D6789-ACA5-4220-ADA4-C2CE547710C4}" presName="spaceRect" presStyleCnt="0"/>
      <dgm:spPr/>
    </dgm:pt>
    <dgm:pt modelId="{F7F2B596-1E28-4DEF-A30C-C6AFCFFD341B}" type="pres">
      <dgm:prSet presAssocID="{656D6789-ACA5-4220-ADA4-C2CE547710C4}" presName="parTx" presStyleLbl="revTx" presStyleIdx="0" presStyleCnt="4">
        <dgm:presLayoutVars>
          <dgm:chMax val="0"/>
          <dgm:chPref val="0"/>
        </dgm:presLayoutVars>
      </dgm:prSet>
      <dgm:spPr/>
    </dgm:pt>
    <dgm:pt modelId="{2BF00C16-BECE-42E5-B166-D494AA70759F}" type="pres">
      <dgm:prSet presAssocID="{D6FE0325-B9D3-4234-B773-FCCC0ED12CA1}" presName="sibTrans" presStyleCnt="0"/>
      <dgm:spPr/>
    </dgm:pt>
    <dgm:pt modelId="{2FD8F9FC-5A8D-4F61-A736-C07D5B15DA86}" type="pres">
      <dgm:prSet presAssocID="{54D5C1DE-9308-4109-98CC-7CBC50663B24}" presName="compNode" presStyleCnt="0"/>
      <dgm:spPr/>
    </dgm:pt>
    <dgm:pt modelId="{E5410025-E3DB-40A9-97F2-EF0228BD3547}" type="pres">
      <dgm:prSet presAssocID="{54D5C1DE-9308-4109-98CC-7CBC50663B24}" presName="bgRect" presStyleLbl="bgShp" presStyleIdx="1" presStyleCnt="3"/>
      <dgm:spPr/>
    </dgm:pt>
    <dgm:pt modelId="{75C1B07E-4F06-4C8D-85ED-57CB949DE089}" type="pres">
      <dgm:prSet presAssocID="{54D5C1DE-9308-4109-98CC-7CBC50663B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9354DD9-6D29-4FED-8790-82A50AA3AF21}" type="pres">
      <dgm:prSet presAssocID="{54D5C1DE-9308-4109-98CC-7CBC50663B24}" presName="spaceRect" presStyleCnt="0"/>
      <dgm:spPr/>
    </dgm:pt>
    <dgm:pt modelId="{A37BF702-B63D-47F7-B561-E33765FD6451}" type="pres">
      <dgm:prSet presAssocID="{54D5C1DE-9308-4109-98CC-7CBC50663B24}" presName="parTx" presStyleLbl="revTx" presStyleIdx="1" presStyleCnt="4">
        <dgm:presLayoutVars>
          <dgm:chMax val="0"/>
          <dgm:chPref val="0"/>
        </dgm:presLayoutVars>
      </dgm:prSet>
      <dgm:spPr/>
    </dgm:pt>
    <dgm:pt modelId="{36FD02B5-1415-46EC-A45A-1B18D9DE2434}" type="pres">
      <dgm:prSet presAssocID="{8B24F3FD-D90C-421D-93F1-445D58D850E8}" presName="sibTrans" presStyleCnt="0"/>
      <dgm:spPr/>
    </dgm:pt>
    <dgm:pt modelId="{E03F6D23-BF3D-4FCE-9931-19C1DF8FE3CC}" type="pres">
      <dgm:prSet presAssocID="{2BA17CDF-0F8D-4101-B661-3641AE98FF14}" presName="compNode" presStyleCnt="0"/>
      <dgm:spPr/>
    </dgm:pt>
    <dgm:pt modelId="{58BC7D34-2D44-4EF4-B20D-43640666E245}" type="pres">
      <dgm:prSet presAssocID="{2BA17CDF-0F8D-4101-B661-3641AE98FF14}" presName="bgRect" presStyleLbl="bgShp" presStyleIdx="2" presStyleCnt="3"/>
      <dgm:spPr/>
    </dgm:pt>
    <dgm:pt modelId="{38FCE582-E318-46DA-94B5-333400374E32}" type="pres">
      <dgm:prSet presAssocID="{2BA17CDF-0F8D-4101-B661-3641AE98FF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46DC884-EFCB-4C90-BC40-F9BE733734F6}" type="pres">
      <dgm:prSet presAssocID="{2BA17CDF-0F8D-4101-B661-3641AE98FF14}" presName="spaceRect" presStyleCnt="0"/>
      <dgm:spPr/>
    </dgm:pt>
    <dgm:pt modelId="{855066CF-64BB-4EA3-8A92-F23D75BA3DF3}" type="pres">
      <dgm:prSet presAssocID="{2BA17CDF-0F8D-4101-B661-3641AE98FF14}" presName="parTx" presStyleLbl="revTx" presStyleIdx="2" presStyleCnt="4">
        <dgm:presLayoutVars>
          <dgm:chMax val="0"/>
          <dgm:chPref val="0"/>
        </dgm:presLayoutVars>
      </dgm:prSet>
      <dgm:spPr/>
    </dgm:pt>
    <dgm:pt modelId="{89F63D25-F70E-465E-8272-286E2D559E76}" type="pres">
      <dgm:prSet presAssocID="{2BA17CDF-0F8D-4101-B661-3641AE98FF14}" presName="desTx" presStyleLbl="revTx" presStyleIdx="3" presStyleCnt="4">
        <dgm:presLayoutVars/>
      </dgm:prSet>
      <dgm:spPr/>
    </dgm:pt>
  </dgm:ptLst>
  <dgm:cxnLst>
    <dgm:cxn modelId="{E5E1870C-0B04-47D7-8710-EF14B7BC8CB0}" type="presOf" srcId="{656D6789-ACA5-4220-ADA4-C2CE547710C4}" destId="{F7F2B596-1E28-4DEF-A30C-C6AFCFFD341B}" srcOrd="0" destOrd="0" presId="urn:microsoft.com/office/officeart/2018/2/layout/IconVerticalSolidList"/>
    <dgm:cxn modelId="{07369712-9FA4-42EA-A117-CD8FA6832F80}" srcId="{2BA17CDF-0F8D-4101-B661-3641AE98FF14}" destId="{D639ED19-B39F-48B4-BAC6-318360ECD944}" srcOrd="0" destOrd="0" parTransId="{5556125A-D4E9-464E-B9D4-15618ACE060B}" sibTransId="{5890C535-4119-47C9-A407-0C7742B47B06}"/>
    <dgm:cxn modelId="{574ECA39-7244-4983-BCF6-6B7BB734C9C5}" srcId="{56A75BE1-8BBC-4B5C-8996-B391B2CD453A}" destId="{54D5C1DE-9308-4109-98CC-7CBC50663B24}" srcOrd="1" destOrd="0" parTransId="{3CEAF8FE-DD8C-4371-AEDD-B5B3C5E1CDFE}" sibTransId="{8B24F3FD-D90C-421D-93F1-445D58D850E8}"/>
    <dgm:cxn modelId="{74BC354E-D5A1-481B-AFAD-18F0BAC9ACF6}" type="presOf" srcId="{D639ED19-B39F-48B4-BAC6-318360ECD944}" destId="{89F63D25-F70E-465E-8272-286E2D559E76}" srcOrd="0" destOrd="0" presId="urn:microsoft.com/office/officeart/2018/2/layout/IconVerticalSolidList"/>
    <dgm:cxn modelId="{22ADA375-5F9D-4185-AC22-958971A3132F}" type="presOf" srcId="{56A75BE1-8BBC-4B5C-8996-B391B2CD453A}" destId="{F2418EF4-3C4F-46E7-9949-B8AA85D3C625}" srcOrd="0" destOrd="0" presId="urn:microsoft.com/office/officeart/2018/2/layout/IconVerticalSolidList"/>
    <dgm:cxn modelId="{152CC383-C8BD-4318-9480-A5B89EA6CB14}" srcId="{56A75BE1-8BBC-4B5C-8996-B391B2CD453A}" destId="{656D6789-ACA5-4220-ADA4-C2CE547710C4}" srcOrd="0" destOrd="0" parTransId="{C4E9B8BF-0CFC-47BB-B292-54FC1DAFDC42}" sibTransId="{D6FE0325-B9D3-4234-B773-FCCC0ED12CA1}"/>
    <dgm:cxn modelId="{0B891E8E-2D57-4143-8F6C-F474472AC037}" type="presOf" srcId="{54D5C1DE-9308-4109-98CC-7CBC50663B24}" destId="{A37BF702-B63D-47F7-B561-E33765FD6451}" srcOrd="0" destOrd="0" presId="urn:microsoft.com/office/officeart/2018/2/layout/IconVerticalSolidList"/>
    <dgm:cxn modelId="{EA3ED1B5-D3F7-443A-AD0D-97FC25C0C4D7}" type="presOf" srcId="{2BA17CDF-0F8D-4101-B661-3641AE98FF14}" destId="{855066CF-64BB-4EA3-8A92-F23D75BA3DF3}" srcOrd="0" destOrd="0" presId="urn:microsoft.com/office/officeart/2018/2/layout/IconVerticalSolidList"/>
    <dgm:cxn modelId="{8E2E78CB-9F61-4AEE-855C-AAAADF45CE66}" srcId="{56A75BE1-8BBC-4B5C-8996-B391B2CD453A}" destId="{2BA17CDF-0F8D-4101-B661-3641AE98FF14}" srcOrd="2" destOrd="0" parTransId="{E616FEC6-6A73-4191-AA14-661763521126}" sibTransId="{ADA129FC-21F2-4016-90F7-BB8E75A1B2C6}"/>
    <dgm:cxn modelId="{81BD1726-A6C6-44B5-BFD9-D19500DA819D}" type="presParOf" srcId="{F2418EF4-3C4F-46E7-9949-B8AA85D3C625}" destId="{4D1461F2-65A8-4AC9-92FA-D8A6BE7B5FF3}" srcOrd="0" destOrd="0" presId="urn:microsoft.com/office/officeart/2018/2/layout/IconVerticalSolidList"/>
    <dgm:cxn modelId="{8C0F3148-F473-4534-BE70-39EA29C2907D}" type="presParOf" srcId="{4D1461F2-65A8-4AC9-92FA-D8A6BE7B5FF3}" destId="{B69EE1A8-5414-42AF-9FE3-15EAEBAF9172}" srcOrd="0" destOrd="0" presId="urn:microsoft.com/office/officeart/2018/2/layout/IconVerticalSolidList"/>
    <dgm:cxn modelId="{A95CC281-CC52-47F2-A50D-166996A6FF3E}" type="presParOf" srcId="{4D1461F2-65A8-4AC9-92FA-D8A6BE7B5FF3}" destId="{67F03EB5-9092-4A9A-9907-CEF0272B957D}" srcOrd="1" destOrd="0" presId="urn:microsoft.com/office/officeart/2018/2/layout/IconVerticalSolidList"/>
    <dgm:cxn modelId="{B6490112-C79A-4280-8217-3511B2905654}" type="presParOf" srcId="{4D1461F2-65A8-4AC9-92FA-D8A6BE7B5FF3}" destId="{445F7279-9343-4654-BFF2-32E6793BB175}" srcOrd="2" destOrd="0" presId="urn:microsoft.com/office/officeart/2018/2/layout/IconVerticalSolidList"/>
    <dgm:cxn modelId="{40029645-3DD8-4A69-92A0-FA0D27493447}" type="presParOf" srcId="{4D1461F2-65A8-4AC9-92FA-D8A6BE7B5FF3}" destId="{F7F2B596-1E28-4DEF-A30C-C6AFCFFD341B}" srcOrd="3" destOrd="0" presId="urn:microsoft.com/office/officeart/2018/2/layout/IconVerticalSolidList"/>
    <dgm:cxn modelId="{68D06DFA-675F-40B2-B4DB-77DDFEB0D442}" type="presParOf" srcId="{F2418EF4-3C4F-46E7-9949-B8AA85D3C625}" destId="{2BF00C16-BECE-42E5-B166-D494AA70759F}" srcOrd="1" destOrd="0" presId="urn:microsoft.com/office/officeart/2018/2/layout/IconVerticalSolidList"/>
    <dgm:cxn modelId="{35029691-2427-4F4B-B481-BCEC1FC31654}" type="presParOf" srcId="{F2418EF4-3C4F-46E7-9949-B8AA85D3C625}" destId="{2FD8F9FC-5A8D-4F61-A736-C07D5B15DA86}" srcOrd="2" destOrd="0" presId="urn:microsoft.com/office/officeart/2018/2/layout/IconVerticalSolidList"/>
    <dgm:cxn modelId="{4AC9997B-7D11-4DE5-A438-9B9B79168C03}" type="presParOf" srcId="{2FD8F9FC-5A8D-4F61-A736-C07D5B15DA86}" destId="{E5410025-E3DB-40A9-97F2-EF0228BD3547}" srcOrd="0" destOrd="0" presId="urn:microsoft.com/office/officeart/2018/2/layout/IconVerticalSolidList"/>
    <dgm:cxn modelId="{DEF773A5-400B-4FF4-8FCA-C646C1035DF6}" type="presParOf" srcId="{2FD8F9FC-5A8D-4F61-A736-C07D5B15DA86}" destId="{75C1B07E-4F06-4C8D-85ED-57CB949DE089}" srcOrd="1" destOrd="0" presId="urn:microsoft.com/office/officeart/2018/2/layout/IconVerticalSolidList"/>
    <dgm:cxn modelId="{AE543A65-757A-40DC-803D-AE642BA435B0}" type="presParOf" srcId="{2FD8F9FC-5A8D-4F61-A736-C07D5B15DA86}" destId="{69354DD9-6D29-4FED-8790-82A50AA3AF21}" srcOrd="2" destOrd="0" presId="urn:microsoft.com/office/officeart/2018/2/layout/IconVerticalSolidList"/>
    <dgm:cxn modelId="{E0C0D7BE-16EA-47DC-BB22-67DBFCA7E7D7}" type="presParOf" srcId="{2FD8F9FC-5A8D-4F61-A736-C07D5B15DA86}" destId="{A37BF702-B63D-47F7-B561-E33765FD6451}" srcOrd="3" destOrd="0" presId="urn:microsoft.com/office/officeart/2018/2/layout/IconVerticalSolidList"/>
    <dgm:cxn modelId="{C0B59D3D-C9CD-4416-B052-C366958C4AAA}" type="presParOf" srcId="{F2418EF4-3C4F-46E7-9949-B8AA85D3C625}" destId="{36FD02B5-1415-46EC-A45A-1B18D9DE2434}" srcOrd="3" destOrd="0" presId="urn:microsoft.com/office/officeart/2018/2/layout/IconVerticalSolidList"/>
    <dgm:cxn modelId="{3A292DEB-FA2D-4902-9E1D-2CE3A0638E23}" type="presParOf" srcId="{F2418EF4-3C4F-46E7-9949-B8AA85D3C625}" destId="{E03F6D23-BF3D-4FCE-9931-19C1DF8FE3CC}" srcOrd="4" destOrd="0" presId="urn:microsoft.com/office/officeart/2018/2/layout/IconVerticalSolidList"/>
    <dgm:cxn modelId="{544B9997-256C-422E-A045-3DFEA980B456}" type="presParOf" srcId="{E03F6D23-BF3D-4FCE-9931-19C1DF8FE3CC}" destId="{58BC7D34-2D44-4EF4-B20D-43640666E245}" srcOrd="0" destOrd="0" presId="urn:microsoft.com/office/officeart/2018/2/layout/IconVerticalSolidList"/>
    <dgm:cxn modelId="{3AA2AD60-DC08-46D6-9751-1457FEC41107}" type="presParOf" srcId="{E03F6D23-BF3D-4FCE-9931-19C1DF8FE3CC}" destId="{38FCE582-E318-46DA-94B5-333400374E32}" srcOrd="1" destOrd="0" presId="urn:microsoft.com/office/officeart/2018/2/layout/IconVerticalSolidList"/>
    <dgm:cxn modelId="{F3CB8E76-9BE4-49EF-8B50-0376A263FE5D}" type="presParOf" srcId="{E03F6D23-BF3D-4FCE-9931-19C1DF8FE3CC}" destId="{346DC884-EFCB-4C90-BC40-F9BE733734F6}" srcOrd="2" destOrd="0" presId="urn:microsoft.com/office/officeart/2018/2/layout/IconVerticalSolidList"/>
    <dgm:cxn modelId="{85C27FA2-973D-44C4-B6E4-9BD69D672989}" type="presParOf" srcId="{E03F6D23-BF3D-4FCE-9931-19C1DF8FE3CC}" destId="{855066CF-64BB-4EA3-8A92-F23D75BA3DF3}" srcOrd="3" destOrd="0" presId="urn:microsoft.com/office/officeart/2018/2/layout/IconVerticalSolidList"/>
    <dgm:cxn modelId="{04FB5AC1-3267-474C-82B3-B13A8CC0E55C}" type="presParOf" srcId="{E03F6D23-BF3D-4FCE-9931-19C1DF8FE3CC}" destId="{89F63D25-F70E-465E-8272-286E2D559E7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D5C18A-131F-4C8D-8492-3587B54F60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990C6E-3A7F-42CA-83D2-B2E3D1A9B936}">
      <dgm:prSet/>
      <dgm:spPr/>
      <dgm:t>
        <a:bodyPr/>
        <a:lstStyle/>
        <a:p>
          <a:r>
            <a:rPr lang="en-US"/>
            <a:t>MBR: 1980s</a:t>
          </a:r>
        </a:p>
      </dgm:t>
    </dgm:pt>
    <dgm:pt modelId="{FEBECAD2-8A54-4B91-A103-A57271F39E5A}" type="parTrans" cxnId="{CF63EF76-A9AC-4AC8-8433-8D0ED2952D66}">
      <dgm:prSet/>
      <dgm:spPr/>
      <dgm:t>
        <a:bodyPr/>
        <a:lstStyle/>
        <a:p>
          <a:endParaRPr lang="en-US"/>
        </a:p>
      </dgm:t>
    </dgm:pt>
    <dgm:pt modelId="{2EF2F5E9-4621-47F5-A049-D49C7A555046}" type="sibTrans" cxnId="{CF63EF76-A9AC-4AC8-8433-8D0ED2952D66}">
      <dgm:prSet/>
      <dgm:spPr/>
      <dgm:t>
        <a:bodyPr/>
        <a:lstStyle/>
        <a:p>
          <a:endParaRPr lang="en-US"/>
        </a:p>
      </dgm:t>
    </dgm:pt>
    <dgm:pt modelId="{62AB73F0-3051-458A-BF9F-430916932C59}">
      <dgm:prSet/>
      <dgm:spPr/>
      <dgm:t>
        <a:bodyPr/>
        <a:lstStyle/>
        <a:p>
          <a:r>
            <a:rPr lang="en-US"/>
            <a:t>Allow up to a maximum of 2 TB </a:t>
          </a:r>
        </a:p>
      </dgm:t>
    </dgm:pt>
    <dgm:pt modelId="{0C886245-3F91-426E-A55F-16A0C2935BF3}" type="parTrans" cxnId="{DD5D65E2-03F0-4437-A2F2-8BAB96B153A2}">
      <dgm:prSet/>
      <dgm:spPr/>
      <dgm:t>
        <a:bodyPr/>
        <a:lstStyle/>
        <a:p>
          <a:endParaRPr lang="en-US"/>
        </a:p>
      </dgm:t>
    </dgm:pt>
    <dgm:pt modelId="{C7A1D4D9-A972-4262-95AA-ABFEB7BDB781}" type="sibTrans" cxnId="{DD5D65E2-03F0-4437-A2F2-8BAB96B153A2}">
      <dgm:prSet/>
      <dgm:spPr/>
      <dgm:t>
        <a:bodyPr/>
        <a:lstStyle/>
        <a:p>
          <a:endParaRPr lang="en-US"/>
        </a:p>
      </dgm:t>
    </dgm:pt>
    <dgm:pt modelId="{D15E6C10-3A52-4C63-93D4-6C25BD762781}">
      <dgm:prSet/>
      <dgm:spPr/>
      <dgm:t>
        <a:bodyPr/>
        <a:lstStyle/>
        <a:p>
          <a:r>
            <a:rPr lang="en-US"/>
            <a:t>GPT: maximum size is 9.4 ZB</a:t>
          </a:r>
        </a:p>
      </dgm:t>
    </dgm:pt>
    <dgm:pt modelId="{3852E624-E199-4178-8824-16C7F96E4129}" type="parTrans" cxnId="{AD0642F6-956D-4E51-B5EC-0999D407C208}">
      <dgm:prSet/>
      <dgm:spPr/>
      <dgm:t>
        <a:bodyPr/>
        <a:lstStyle/>
        <a:p>
          <a:endParaRPr lang="en-US"/>
        </a:p>
      </dgm:t>
    </dgm:pt>
    <dgm:pt modelId="{AC3DE499-185E-413A-A82B-F12C7EEFC283}" type="sibTrans" cxnId="{AD0642F6-956D-4E51-B5EC-0999D407C208}">
      <dgm:prSet/>
      <dgm:spPr/>
      <dgm:t>
        <a:bodyPr/>
        <a:lstStyle/>
        <a:p>
          <a:endParaRPr lang="en-US"/>
        </a:p>
      </dgm:t>
    </dgm:pt>
    <dgm:pt modelId="{330B4629-A55F-44CF-B1A9-647A90A9417A}">
      <dgm:prSet/>
      <dgm:spPr/>
      <dgm:t>
        <a:bodyPr/>
        <a:lstStyle/>
        <a:p>
          <a:r>
            <a:rPr lang="en-US"/>
            <a:t>1ZB=1024TB</a:t>
          </a:r>
        </a:p>
      </dgm:t>
    </dgm:pt>
    <dgm:pt modelId="{766E267E-9CA9-4AED-9CA2-BF4D73AC8D14}" type="parTrans" cxnId="{94408BA9-1838-4EA2-A446-1F960C74E467}">
      <dgm:prSet/>
      <dgm:spPr/>
      <dgm:t>
        <a:bodyPr/>
        <a:lstStyle/>
        <a:p>
          <a:endParaRPr lang="en-US"/>
        </a:p>
      </dgm:t>
    </dgm:pt>
    <dgm:pt modelId="{16C4389D-8268-4423-88ED-C892A7DE7539}" type="sibTrans" cxnId="{94408BA9-1838-4EA2-A446-1F960C74E467}">
      <dgm:prSet/>
      <dgm:spPr/>
      <dgm:t>
        <a:bodyPr/>
        <a:lstStyle/>
        <a:p>
          <a:endParaRPr lang="en-US"/>
        </a:p>
      </dgm:t>
    </dgm:pt>
    <dgm:pt modelId="{A1559E4E-9276-4710-B1B7-8C1DCCE187E8}">
      <dgm:prSet/>
      <dgm:spPr/>
      <dgm:t>
        <a:bodyPr/>
        <a:lstStyle/>
        <a:p>
          <a:r>
            <a:rPr lang="en-US"/>
            <a:t>logical block addressing (LBA)</a:t>
          </a:r>
        </a:p>
      </dgm:t>
    </dgm:pt>
    <dgm:pt modelId="{6ACB89A1-6690-4A1C-8616-7BEF61A7C39C}" type="parTrans" cxnId="{818D58A2-84E6-4A9E-B4B1-681017AFBCFD}">
      <dgm:prSet/>
      <dgm:spPr/>
      <dgm:t>
        <a:bodyPr/>
        <a:lstStyle/>
        <a:p>
          <a:endParaRPr lang="en-US"/>
        </a:p>
      </dgm:t>
    </dgm:pt>
    <dgm:pt modelId="{9F227965-81F5-4DA1-ACF7-651EAD1C54C7}" type="sibTrans" cxnId="{818D58A2-84E6-4A9E-B4B1-681017AFBCFD}">
      <dgm:prSet/>
      <dgm:spPr/>
      <dgm:t>
        <a:bodyPr/>
        <a:lstStyle/>
        <a:p>
          <a:endParaRPr lang="en-US"/>
        </a:p>
      </dgm:t>
    </dgm:pt>
    <dgm:pt modelId="{AF4EC2CB-54D1-4946-B401-8339C324BAD0}">
      <dgm:prSet/>
      <dgm:spPr/>
      <dgm:t>
        <a:bodyPr/>
        <a:lstStyle/>
        <a:p>
          <a:r>
            <a:rPr lang="en-US"/>
            <a:t>Replace CHS </a:t>
          </a:r>
        </a:p>
      </dgm:t>
    </dgm:pt>
    <dgm:pt modelId="{2CD6D7B4-4A03-4B6B-B009-91ED10E62498}" type="parTrans" cxnId="{B21C47C2-B1E4-4237-8BB5-87CA73B9FB2F}">
      <dgm:prSet/>
      <dgm:spPr/>
      <dgm:t>
        <a:bodyPr/>
        <a:lstStyle/>
        <a:p>
          <a:endParaRPr lang="en-US"/>
        </a:p>
      </dgm:t>
    </dgm:pt>
    <dgm:pt modelId="{FBCECC2E-E18E-41A1-A82F-0AA72359DC4A}" type="sibTrans" cxnId="{B21C47C2-B1E4-4237-8BB5-87CA73B9FB2F}">
      <dgm:prSet/>
      <dgm:spPr/>
      <dgm:t>
        <a:bodyPr/>
        <a:lstStyle/>
        <a:p>
          <a:endParaRPr lang="en-US"/>
        </a:p>
      </dgm:t>
    </dgm:pt>
    <dgm:pt modelId="{675C2001-13C6-4572-8411-C4A1D606DE22}" type="pres">
      <dgm:prSet presAssocID="{C2D5C18A-131F-4C8D-8492-3587B54F60CD}" presName="linear" presStyleCnt="0">
        <dgm:presLayoutVars>
          <dgm:animLvl val="lvl"/>
          <dgm:resizeHandles val="exact"/>
        </dgm:presLayoutVars>
      </dgm:prSet>
      <dgm:spPr/>
    </dgm:pt>
    <dgm:pt modelId="{B699D4EE-925B-4B9F-AD8D-B9FDF1F15F2D}" type="pres">
      <dgm:prSet presAssocID="{93990C6E-3A7F-42CA-83D2-B2E3D1A9B93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9F7472A-5F8E-4AC2-A699-AAF936CA65B2}" type="pres">
      <dgm:prSet presAssocID="{2EF2F5E9-4621-47F5-A049-D49C7A555046}" presName="spacer" presStyleCnt="0"/>
      <dgm:spPr/>
    </dgm:pt>
    <dgm:pt modelId="{762698F7-A3BA-4B1B-A57A-3FDFD7875EE3}" type="pres">
      <dgm:prSet presAssocID="{62AB73F0-3051-458A-BF9F-430916932C5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2492DA0-6FA6-421F-819A-D0FFAF324A17}" type="pres">
      <dgm:prSet presAssocID="{C7A1D4D9-A972-4262-95AA-ABFEB7BDB781}" presName="spacer" presStyleCnt="0"/>
      <dgm:spPr/>
    </dgm:pt>
    <dgm:pt modelId="{41998090-D541-4EC9-BC3E-E3CC7A55E1BF}" type="pres">
      <dgm:prSet presAssocID="{D15E6C10-3A52-4C63-93D4-6C25BD7627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3CC3C57-3C75-4FED-9829-7D348874FB37}" type="pres">
      <dgm:prSet presAssocID="{D15E6C10-3A52-4C63-93D4-6C25BD762781}" presName="childText" presStyleLbl="revTx" presStyleIdx="0" presStyleCnt="2">
        <dgm:presLayoutVars>
          <dgm:bulletEnabled val="1"/>
        </dgm:presLayoutVars>
      </dgm:prSet>
      <dgm:spPr/>
    </dgm:pt>
    <dgm:pt modelId="{01188FC7-BFED-4313-B686-217734B8B17F}" type="pres">
      <dgm:prSet presAssocID="{A1559E4E-9276-4710-B1B7-8C1DCCE187E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3514B5-608C-4D16-9328-7DD5A88708B0}" type="pres">
      <dgm:prSet presAssocID="{A1559E4E-9276-4710-B1B7-8C1DCCE187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6E76334-D7EE-4B19-913F-CEFE4643346A}" type="presOf" srcId="{330B4629-A55F-44CF-B1A9-647A90A9417A}" destId="{43CC3C57-3C75-4FED-9829-7D348874FB37}" srcOrd="0" destOrd="0" presId="urn:microsoft.com/office/officeart/2005/8/layout/vList2"/>
    <dgm:cxn modelId="{FDF3403C-A83B-4E98-AFE6-91EE5875B696}" type="presOf" srcId="{62AB73F0-3051-458A-BF9F-430916932C59}" destId="{762698F7-A3BA-4B1B-A57A-3FDFD7875EE3}" srcOrd="0" destOrd="0" presId="urn:microsoft.com/office/officeart/2005/8/layout/vList2"/>
    <dgm:cxn modelId="{FDA75B62-1D10-43FA-9D56-D5EDEB19DF0A}" type="presOf" srcId="{A1559E4E-9276-4710-B1B7-8C1DCCE187E8}" destId="{01188FC7-BFED-4313-B686-217734B8B17F}" srcOrd="0" destOrd="0" presId="urn:microsoft.com/office/officeart/2005/8/layout/vList2"/>
    <dgm:cxn modelId="{CF63EF76-A9AC-4AC8-8433-8D0ED2952D66}" srcId="{C2D5C18A-131F-4C8D-8492-3587B54F60CD}" destId="{93990C6E-3A7F-42CA-83D2-B2E3D1A9B936}" srcOrd="0" destOrd="0" parTransId="{FEBECAD2-8A54-4B91-A103-A57271F39E5A}" sibTransId="{2EF2F5E9-4621-47F5-A049-D49C7A555046}"/>
    <dgm:cxn modelId="{F5FF8A79-F059-4357-B5D3-0F1CA7D69EDE}" type="presOf" srcId="{AF4EC2CB-54D1-4946-B401-8339C324BAD0}" destId="{1E3514B5-608C-4D16-9328-7DD5A88708B0}" srcOrd="0" destOrd="0" presId="urn:microsoft.com/office/officeart/2005/8/layout/vList2"/>
    <dgm:cxn modelId="{818D58A2-84E6-4A9E-B4B1-681017AFBCFD}" srcId="{C2D5C18A-131F-4C8D-8492-3587B54F60CD}" destId="{A1559E4E-9276-4710-B1B7-8C1DCCE187E8}" srcOrd="3" destOrd="0" parTransId="{6ACB89A1-6690-4A1C-8616-7BEF61A7C39C}" sibTransId="{9F227965-81F5-4DA1-ACF7-651EAD1C54C7}"/>
    <dgm:cxn modelId="{94408BA9-1838-4EA2-A446-1F960C74E467}" srcId="{D15E6C10-3A52-4C63-93D4-6C25BD762781}" destId="{330B4629-A55F-44CF-B1A9-647A90A9417A}" srcOrd="0" destOrd="0" parTransId="{766E267E-9CA9-4AED-9CA2-BF4D73AC8D14}" sibTransId="{16C4389D-8268-4423-88ED-C892A7DE7539}"/>
    <dgm:cxn modelId="{9A973FB2-81D6-44D8-88A1-EFB1C5D8B291}" type="presOf" srcId="{D15E6C10-3A52-4C63-93D4-6C25BD762781}" destId="{41998090-D541-4EC9-BC3E-E3CC7A55E1BF}" srcOrd="0" destOrd="0" presId="urn:microsoft.com/office/officeart/2005/8/layout/vList2"/>
    <dgm:cxn modelId="{B21C47C2-B1E4-4237-8BB5-87CA73B9FB2F}" srcId="{A1559E4E-9276-4710-B1B7-8C1DCCE187E8}" destId="{AF4EC2CB-54D1-4946-B401-8339C324BAD0}" srcOrd="0" destOrd="0" parTransId="{2CD6D7B4-4A03-4B6B-B009-91ED10E62498}" sibTransId="{FBCECC2E-E18E-41A1-A82F-0AA72359DC4A}"/>
    <dgm:cxn modelId="{DD11B0D1-D7B3-489A-8A53-4CDE4DB07226}" type="presOf" srcId="{93990C6E-3A7F-42CA-83D2-B2E3D1A9B936}" destId="{B699D4EE-925B-4B9F-AD8D-B9FDF1F15F2D}" srcOrd="0" destOrd="0" presId="urn:microsoft.com/office/officeart/2005/8/layout/vList2"/>
    <dgm:cxn modelId="{DD5D65E2-03F0-4437-A2F2-8BAB96B153A2}" srcId="{C2D5C18A-131F-4C8D-8492-3587B54F60CD}" destId="{62AB73F0-3051-458A-BF9F-430916932C59}" srcOrd="1" destOrd="0" parTransId="{0C886245-3F91-426E-A55F-16A0C2935BF3}" sibTransId="{C7A1D4D9-A972-4262-95AA-ABFEB7BDB781}"/>
    <dgm:cxn modelId="{AD0642F6-956D-4E51-B5EC-0999D407C208}" srcId="{C2D5C18A-131F-4C8D-8492-3587B54F60CD}" destId="{D15E6C10-3A52-4C63-93D4-6C25BD762781}" srcOrd="2" destOrd="0" parTransId="{3852E624-E199-4178-8824-16C7F96E4129}" sibTransId="{AC3DE499-185E-413A-A82B-F12C7EEFC283}"/>
    <dgm:cxn modelId="{134B53FD-4FFE-40D7-814B-B83CB67AB68A}" type="presOf" srcId="{C2D5C18A-131F-4C8D-8492-3587B54F60CD}" destId="{675C2001-13C6-4572-8411-C4A1D606DE22}" srcOrd="0" destOrd="0" presId="urn:microsoft.com/office/officeart/2005/8/layout/vList2"/>
    <dgm:cxn modelId="{F2B3363B-2BDB-4E70-8ECB-B333067D82E2}" type="presParOf" srcId="{675C2001-13C6-4572-8411-C4A1D606DE22}" destId="{B699D4EE-925B-4B9F-AD8D-B9FDF1F15F2D}" srcOrd="0" destOrd="0" presId="urn:microsoft.com/office/officeart/2005/8/layout/vList2"/>
    <dgm:cxn modelId="{627CE142-2A66-469B-A82A-F54A69E7273C}" type="presParOf" srcId="{675C2001-13C6-4572-8411-C4A1D606DE22}" destId="{29F7472A-5F8E-4AC2-A699-AAF936CA65B2}" srcOrd="1" destOrd="0" presId="urn:microsoft.com/office/officeart/2005/8/layout/vList2"/>
    <dgm:cxn modelId="{97A4C77B-6813-47B3-A4F0-A0A5B5D1781E}" type="presParOf" srcId="{675C2001-13C6-4572-8411-C4A1D606DE22}" destId="{762698F7-A3BA-4B1B-A57A-3FDFD7875EE3}" srcOrd="2" destOrd="0" presId="urn:microsoft.com/office/officeart/2005/8/layout/vList2"/>
    <dgm:cxn modelId="{D0243B72-BAAA-4C1B-92B0-D2C7BBF228A1}" type="presParOf" srcId="{675C2001-13C6-4572-8411-C4A1D606DE22}" destId="{E2492DA0-6FA6-421F-819A-D0FFAF324A17}" srcOrd="3" destOrd="0" presId="urn:microsoft.com/office/officeart/2005/8/layout/vList2"/>
    <dgm:cxn modelId="{67CBE97D-0C55-4ED3-96EA-D3E37D2B10FE}" type="presParOf" srcId="{675C2001-13C6-4572-8411-C4A1D606DE22}" destId="{41998090-D541-4EC9-BC3E-E3CC7A55E1BF}" srcOrd="4" destOrd="0" presId="urn:microsoft.com/office/officeart/2005/8/layout/vList2"/>
    <dgm:cxn modelId="{73E00D73-3477-4D51-9A3D-5BC64D8EFEB1}" type="presParOf" srcId="{675C2001-13C6-4572-8411-C4A1D606DE22}" destId="{43CC3C57-3C75-4FED-9829-7D348874FB37}" srcOrd="5" destOrd="0" presId="urn:microsoft.com/office/officeart/2005/8/layout/vList2"/>
    <dgm:cxn modelId="{2289ED60-A083-42BB-BAFE-5F7A1273F1C5}" type="presParOf" srcId="{675C2001-13C6-4572-8411-C4A1D606DE22}" destId="{01188FC7-BFED-4313-B686-217734B8B17F}" srcOrd="6" destOrd="0" presId="urn:microsoft.com/office/officeart/2005/8/layout/vList2"/>
    <dgm:cxn modelId="{A88A8BD2-E47B-4CD8-962D-B40A2A55CCAB}" type="presParOf" srcId="{675C2001-13C6-4572-8411-C4A1D606DE22}" destId="{1E3514B5-608C-4D16-9328-7DD5A88708B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CD3DA4-DCD1-4F1B-80C1-B98F7C99AE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F034DF-BFB8-4084-8B6F-AE1E419E591F}">
      <dgm:prSet/>
      <dgm:spPr/>
      <dgm:t>
        <a:bodyPr/>
        <a:lstStyle/>
        <a:p>
          <a:r>
            <a:rPr lang="en-US"/>
            <a:t>Power up; computer runs power-on self-test (POST)</a:t>
          </a:r>
        </a:p>
      </dgm:t>
    </dgm:pt>
    <dgm:pt modelId="{9D7EAE2E-1FD8-496F-9B4A-E82DC2FF14B7}" type="parTrans" cxnId="{6273F5D7-4503-4B43-B9E8-A31593C27259}">
      <dgm:prSet/>
      <dgm:spPr/>
      <dgm:t>
        <a:bodyPr/>
        <a:lstStyle/>
        <a:p>
          <a:endParaRPr lang="en-US"/>
        </a:p>
      </dgm:t>
    </dgm:pt>
    <dgm:pt modelId="{20038784-442F-4B50-915C-2C7E84AFE2FA}" type="sibTrans" cxnId="{6273F5D7-4503-4B43-B9E8-A31593C27259}">
      <dgm:prSet/>
      <dgm:spPr/>
      <dgm:t>
        <a:bodyPr/>
        <a:lstStyle/>
        <a:p>
          <a:endParaRPr lang="en-US"/>
        </a:p>
      </dgm:t>
    </dgm:pt>
    <dgm:pt modelId="{C105276A-04EF-4AE8-8482-9ED8F4E20EF9}">
      <dgm:prSet/>
      <dgm:spPr/>
      <dgm:t>
        <a:bodyPr/>
        <a:lstStyle/>
        <a:p>
          <a:r>
            <a:rPr lang="en-US"/>
            <a:t>Boot sequence governed by (Basic input/output system) BIOS ROM</a:t>
          </a:r>
        </a:p>
      </dgm:t>
    </dgm:pt>
    <dgm:pt modelId="{68259C2D-E91E-402F-B088-0F5619B6063E}" type="parTrans" cxnId="{7B9BD0DF-57B1-4F20-ACDA-B9A9C4C059E1}">
      <dgm:prSet/>
      <dgm:spPr/>
      <dgm:t>
        <a:bodyPr/>
        <a:lstStyle/>
        <a:p>
          <a:endParaRPr lang="en-US"/>
        </a:p>
      </dgm:t>
    </dgm:pt>
    <dgm:pt modelId="{93E80B79-C39C-403D-8F5C-B41D5AB26681}" type="sibTrans" cxnId="{7B9BD0DF-57B1-4F20-ACDA-B9A9C4C059E1}">
      <dgm:prSet/>
      <dgm:spPr/>
      <dgm:t>
        <a:bodyPr/>
        <a:lstStyle/>
        <a:p>
          <a:endParaRPr lang="en-US"/>
        </a:p>
      </dgm:t>
    </dgm:pt>
    <dgm:pt modelId="{C184B102-7509-4E47-9DD6-5D87865817CA}">
      <dgm:prSet/>
      <dgm:spPr/>
      <dgm:t>
        <a:bodyPr/>
        <a:lstStyle/>
        <a:p>
          <a:r>
            <a:rPr lang="en-US"/>
            <a:t>BIOS parameters stored in CMOS</a:t>
          </a:r>
        </a:p>
      </dgm:t>
    </dgm:pt>
    <dgm:pt modelId="{F8553041-C7FC-413A-8292-48E198E1E370}" type="parTrans" cxnId="{29699139-7A76-49D7-82F2-86F6AFE0EF69}">
      <dgm:prSet/>
      <dgm:spPr/>
      <dgm:t>
        <a:bodyPr/>
        <a:lstStyle/>
        <a:p>
          <a:endParaRPr lang="en-US"/>
        </a:p>
      </dgm:t>
    </dgm:pt>
    <dgm:pt modelId="{E7FF2BFD-02E5-473B-BC62-FB30F419BE3B}" type="sibTrans" cxnId="{29699139-7A76-49D7-82F2-86F6AFE0EF69}">
      <dgm:prSet/>
      <dgm:spPr/>
      <dgm:t>
        <a:bodyPr/>
        <a:lstStyle/>
        <a:p>
          <a:endParaRPr lang="en-US"/>
        </a:p>
      </dgm:t>
    </dgm:pt>
    <dgm:pt modelId="{1786DC37-3469-4CC9-91C6-62C4EAD5218C}">
      <dgm:prSet/>
      <dgm:spPr/>
      <dgm:t>
        <a:bodyPr/>
        <a:lstStyle/>
        <a:p>
          <a:r>
            <a:rPr lang="en-US"/>
            <a:t>Control passes to the Master Boot Record (MBR) </a:t>
          </a:r>
        </a:p>
      </dgm:t>
    </dgm:pt>
    <dgm:pt modelId="{3A708FD7-A6F0-4649-861D-6CB35FEED980}" type="parTrans" cxnId="{00414D83-930A-4C3A-BD57-6DC61B1A3ED6}">
      <dgm:prSet/>
      <dgm:spPr/>
      <dgm:t>
        <a:bodyPr/>
        <a:lstStyle/>
        <a:p>
          <a:endParaRPr lang="en-US"/>
        </a:p>
      </dgm:t>
    </dgm:pt>
    <dgm:pt modelId="{226FDA2D-43B3-4F6D-AE60-C2946BF3C625}" type="sibTrans" cxnId="{00414D83-930A-4C3A-BD57-6DC61B1A3ED6}">
      <dgm:prSet/>
      <dgm:spPr/>
      <dgm:t>
        <a:bodyPr/>
        <a:lstStyle/>
        <a:p>
          <a:endParaRPr lang="en-US"/>
        </a:p>
      </dgm:t>
    </dgm:pt>
    <dgm:pt modelId="{B5191648-195A-41A4-A8F7-92CDCAF587DB}">
      <dgm:prSet/>
      <dgm:spPr/>
      <dgm:t>
        <a:bodyPr/>
        <a:lstStyle/>
        <a:p>
          <a:r>
            <a:rPr lang="en-US"/>
            <a:t>MBR points to boot record of selected operating system</a:t>
          </a:r>
        </a:p>
      </dgm:t>
    </dgm:pt>
    <dgm:pt modelId="{127FF890-59BD-4BEB-910C-267BC4BF7D2D}" type="parTrans" cxnId="{95DE737F-16F8-4BDB-B2F7-C10EAD71B70D}">
      <dgm:prSet/>
      <dgm:spPr/>
      <dgm:t>
        <a:bodyPr/>
        <a:lstStyle/>
        <a:p>
          <a:endParaRPr lang="en-US"/>
        </a:p>
      </dgm:t>
    </dgm:pt>
    <dgm:pt modelId="{49F70059-1976-4409-A6B3-A27F2DC6ADF4}" type="sibTrans" cxnId="{95DE737F-16F8-4BDB-B2F7-C10EAD71B70D}">
      <dgm:prSet/>
      <dgm:spPr/>
      <dgm:t>
        <a:bodyPr/>
        <a:lstStyle/>
        <a:p>
          <a:endParaRPr lang="en-US"/>
        </a:p>
      </dgm:t>
    </dgm:pt>
    <dgm:pt modelId="{F34AB38E-0EC9-4DDA-84D1-9DB2B663CEEE}">
      <dgm:prSet/>
      <dgm:spPr/>
      <dgm:t>
        <a:bodyPr/>
        <a:lstStyle/>
        <a:p>
          <a:r>
            <a:rPr lang="en-US"/>
            <a:t>“system” volume = pre-load OS</a:t>
          </a:r>
        </a:p>
      </dgm:t>
    </dgm:pt>
    <dgm:pt modelId="{5647366C-BA34-44AD-8537-26E5F626F492}" type="parTrans" cxnId="{02B4E87E-76D9-405D-B9AC-35D47FC8878F}">
      <dgm:prSet/>
      <dgm:spPr/>
      <dgm:t>
        <a:bodyPr/>
        <a:lstStyle/>
        <a:p>
          <a:endParaRPr lang="en-US"/>
        </a:p>
      </dgm:t>
    </dgm:pt>
    <dgm:pt modelId="{08452059-CE8F-4D9C-A853-57D39AC39E4D}" type="sibTrans" cxnId="{02B4E87E-76D9-405D-B9AC-35D47FC8878F}">
      <dgm:prSet/>
      <dgm:spPr/>
      <dgm:t>
        <a:bodyPr/>
        <a:lstStyle/>
        <a:p>
          <a:endParaRPr lang="en-US"/>
        </a:p>
      </dgm:t>
    </dgm:pt>
    <dgm:pt modelId="{348D3052-DB85-4406-A22F-8C67467BDF04}">
      <dgm:prSet/>
      <dgm:spPr/>
      <dgm:t>
        <a:bodyPr/>
        <a:lstStyle/>
        <a:p>
          <a:r>
            <a:rPr lang="en-US"/>
            <a:t>"boot" volume = load OS</a:t>
          </a:r>
        </a:p>
      </dgm:t>
    </dgm:pt>
    <dgm:pt modelId="{2C20D4F6-FF73-40FC-B7A5-C3C5F236A314}" type="parTrans" cxnId="{5FDB228E-982A-4F6A-80E6-419510B1FDA4}">
      <dgm:prSet/>
      <dgm:spPr/>
      <dgm:t>
        <a:bodyPr/>
        <a:lstStyle/>
        <a:p>
          <a:endParaRPr lang="en-US"/>
        </a:p>
      </dgm:t>
    </dgm:pt>
    <dgm:pt modelId="{DEF9E34F-8B7F-4630-88B5-F0858E813F91}" type="sibTrans" cxnId="{5FDB228E-982A-4F6A-80E6-419510B1FDA4}">
      <dgm:prSet/>
      <dgm:spPr/>
      <dgm:t>
        <a:bodyPr/>
        <a:lstStyle/>
        <a:p>
          <a:endParaRPr lang="en-US"/>
        </a:p>
      </dgm:t>
    </dgm:pt>
    <dgm:pt modelId="{9A17B92A-EF4F-490D-8300-D8E4599EAAED}">
      <dgm:prSet/>
      <dgm:spPr/>
      <dgm:t>
        <a:bodyPr/>
        <a:lstStyle/>
        <a:p>
          <a:r>
            <a:rPr lang="en-US"/>
            <a:t>Operating system takes control</a:t>
          </a:r>
        </a:p>
      </dgm:t>
    </dgm:pt>
    <dgm:pt modelId="{C01B42EA-204E-464E-B98D-E8CE16F83E6A}" type="parTrans" cxnId="{0284B7A2-0107-4C00-AD13-26713A83FA3C}">
      <dgm:prSet/>
      <dgm:spPr/>
      <dgm:t>
        <a:bodyPr/>
        <a:lstStyle/>
        <a:p>
          <a:endParaRPr lang="en-US"/>
        </a:p>
      </dgm:t>
    </dgm:pt>
    <dgm:pt modelId="{EF59C61E-7B99-43B7-B722-3FDE17F2980A}" type="sibTrans" cxnId="{0284B7A2-0107-4C00-AD13-26713A83FA3C}">
      <dgm:prSet/>
      <dgm:spPr/>
      <dgm:t>
        <a:bodyPr/>
        <a:lstStyle/>
        <a:p>
          <a:endParaRPr lang="en-US"/>
        </a:p>
      </dgm:t>
    </dgm:pt>
    <dgm:pt modelId="{48955531-4113-44F3-A5BD-7658D32E5020}" type="pres">
      <dgm:prSet presAssocID="{5ECD3DA4-DCD1-4F1B-80C1-B98F7C99AEA8}" presName="linear" presStyleCnt="0">
        <dgm:presLayoutVars>
          <dgm:animLvl val="lvl"/>
          <dgm:resizeHandles val="exact"/>
        </dgm:presLayoutVars>
      </dgm:prSet>
      <dgm:spPr/>
    </dgm:pt>
    <dgm:pt modelId="{53EABD89-8E0F-434F-B57E-DF820D137B37}" type="pres">
      <dgm:prSet presAssocID="{CDF034DF-BFB8-4084-8B6F-AE1E419E59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DF9C33-3469-4037-A954-B51B7C40B935}" type="pres">
      <dgm:prSet presAssocID="{CDF034DF-BFB8-4084-8B6F-AE1E419E591F}" presName="childText" presStyleLbl="revTx" presStyleIdx="0" presStyleCnt="2">
        <dgm:presLayoutVars>
          <dgm:bulletEnabled val="1"/>
        </dgm:presLayoutVars>
      </dgm:prSet>
      <dgm:spPr/>
    </dgm:pt>
    <dgm:pt modelId="{9BF37F14-D354-4EF5-A805-FD87B73DD3A7}" type="pres">
      <dgm:prSet presAssocID="{1786DC37-3469-4CC9-91C6-62C4EAD521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8E633D-994D-4330-9A54-ED2B6AE823F1}" type="pres">
      <dgm:prSet presAssocID="{226FDA2D-43B3-4F6D-AE60-C2946BF3C625}" presName="spacer" presStyleCnt="0"/>
      <dgm:spPr/>
    </dgm:pt>
    <dgm:pt modelId="{6F65CA60-88A2-4EFB-B7E4-84497A607546}" type="pres">
      <dgm:prSet presAssocID="{B5191648-195A-41A4-A8F7-92CDCAF587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E66A69-BD4B-42ED-92AE-F91D2B548DF2}" type="pres">
      <dgm:prSet presAssocID="{B5191648-195A-41A4-A8F7-92CDCAF587DB}" presName="childText" presStyleLbl="revTx" presStyleIdx="1" presStyleCnt="2">
        <dgm:presLayoutVars>
          <dgm:bulletEnabled val="1"/>
        </dgm:presLayoutVars>
      </dgm:prSet>
      <dgm:spPr/>
    </dgm:pt>
    <dgm:pt modelId="{209D7FFF-05D8-4B1B-BE58-FBA538E56927}" type="pres">
      <dgm:prSet presAssocID="{9A17B92A-EF4F-490D-8300-D8E4599EAAE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B860A14-845F-4276-8135-B7F9FCC27877}" type="presOf" srcId="{5ECD3DA4-DCD1-4F1B-80C1-B98F7C99AEA8}" destId="{48955531-4113-44F3-A5BD-7658D32E5020}" srcOrd="0" destOrd="0" presId="urn:microsoft.com/office/officeart/2005/8/layout/vList2"/>
    <dgm:cxn modelId="{29699139-7A76-49D7-82F2-86F6AFE0EF69}" srcId="{CDF034DF-BFB8-4084-8B6F-AE1E419E591F}" destId="{C184B102-7509-4E47-9DD6-5D87865817CA}" srcOrd="1" destOrd="0" parTransId="{F8553041-C7FC-413A-8292-48E198E1E370}" sibTransId="{E7FF2BFD-02E5-473B-BC62-FB30F419BE3B}"/>
    <dgm:cxn modelId="{EBB71E60-AA48-493D-BC5F-8E78D9C6D860}" type="presOf" srcId="{C105276A-04EF-4AE8-8482-9ED8F4E20EF9}" destId="{54DF9C33-3469-4037-A954-B51B7C40B935}" srcOrd="0" destOrd="0" presId="urn:microsoft.com/office/officeart/2005/8/layout/vList2"/>
    <dgm:cxn modelId="{5F1CCB67-E571-4E39-B044-36321100D682}" type="presOf" srcId="{348D3052-DB85-4406-A22F-8C67467BDF04}" destId="{73E66A69-BD4B-42ED-92AE-F91D2B548DF2}" srcOrd="0" destOrd="1" presId="urn:microsoft.com/office/officeart/2005/8/layout/vList2"/>
    <dgm:cxn modelId="{5A61156D-1DD5-4B4A-A375-37FE470346B0}" type="presOf" srcId="{1786DC37-3469-4CC9-91C6-62C4EAD5218C}" destId="{9BF37F14-D354-4EF5-A805-FD87B73DD3A7}" srcOrd="0" destOrd="0" presId="urn:microsoft.com/office/officeart/2005/8/layout/vList2"/>
    <dgm:cxn modelId="{32A3E979-F976-46D1-AF04-060B4AA9018D}" type="presOf" srcId="{B5191648-195A-41A4-A8F7-92CDCAF587DB}" destId="{6F65CA60-88A2-4EFB-B7E4-84497A607546}" srcOrd="0" destOrd="0" presId="urn:microsoft.com/office/officeart/2005/8/layout/vList2"/>
    <dgm:cxn modelId="{02B4E87E-76D9-405D-B9AC-35D47FC8878F}" srcId="{B5191648-195A-41A4-A8F7-92CDCAF587DB}" destId="{F34AB38E-0EC9-4DDA-84D1-9DB2B663CEEE}" srcOrd="0" destOrd="0" parTransId="{5647366C-BA34-44AD-8537-26E5F626F492}" sibTransId="{08452059-CE8F-4D9C-A853-57D39AC39E4D}"/>
    <dgm:cxn modelId="{95DE737F-16F8-4BDB-B2F7-C10EAD71B70D}" srcId="{5ECD3DA4-DCD1-4F1B-80C1-B98F7C99AEA8}" destId="{B5191648-195A-41A4-A8F7-92CDCAF587DB}" srcOrd="2" destOrd="0" parTransId="{127FF890-59BD-4BEB-910C-267BC4BF7D2D}" sibTransId="{49F70059-1976-4409-A6B3-A27F2DC6ADF4}"/>
    <dgm:cxn modelId="{00414D83-930A-4C3A-BD57-6DC61B1A3ED6}" srcId="{5ECD3DA4-DCD1-4F1B-80C1-B98F7C99AEA8}" destId="{1786DC37-3469-4CC9-91C6-62C4EAD5218C}" srcOrd="1" destOrd="0" parTransId="{3A708FD7-A6F0-4649-861D-6CB35FEED980}" sibTransId="{226FDA2D-43B3-4F6D-AE60-C2946BF3C625}"/>
    <dgm:cxn modelId="{5FDB228E-982A-4F6A-80E6-419510B1FDA4}" srcId="{B5191648-195A-41A4-A8F7-92CDCAF587DB}" destId="{348D3052-DB85-4406-A22F-8C67467BDF04}" srcOrd="1" destOrd="0" parTransId="{2C20D4F6-FF73-40FC-B7A5-C3C5F236A314}" sibTransId="{DEF9E34F-8B7F-4630-88B5-F0858E813F91}"/>
    <dgm:cxn modelId="{0284B7A2-0107-4C00-AD13-26713A83FA3C}" srcId="{5ECD3DA4-DCD1-4F1B-80C1-B98F7C99AEA8}" destId="{9A17B92A-EF4F-490D-8300-D8E4599EAAED}" srcOrd="3" destOrd="0" parTransId="{C01B42EA-204E-464E-B98D-E8CE16F83E6A}" sibTransId="{EF59C61E-7B99-43B7-B722-3FDE17F2980A}"/>
    <dgm:cxn modelId="{DEE66CA4-A0A8-4FA2-8598-8D3B6410B9CB}" type="presOf" srcId="{C184B102-7509-4E47-9DD6-5D87865817CA}" destId="{54DF9C33-3469-4037-A954-B51B7C40B935}" srcOrd="0" destOrd="1" presId="urn:microsoft.com/office/officeart/2005/8/layout/vList2"/>
    <dgm:cxn modelId="{6273F5D7-4503-4B43-B9E8-A31593C27259}" srcId="{5ECD3DA4-DCD1-4F1B-80C1-B98F7C99AEA8}" destId="{CDF034DF-BFB8-4084-8B6F-AE1E419E591F}" srcOrd="0" destOrd="0" parTransId="{9D7EAE2E-1FD8-496F-9B4A-E82DC2FF14B7}" sibTransId="{20038784-442F-4B50-915C-2C7E84AFE2FA}"/>
    <dgm:cxn modelId="{A8EAE6D8-22CB-414B-B690-6B2D27DFBF9B}" type="presOf" srcId="{CDF034DF-BFB8-4084-8B6F-AE1E419E591F}" destId="{53EABD89-8E0F-434F-B57E-DF820D137B37}" srcOrd="0" destOrd="0" presId="urn:microsoft.com/office/officeart/2005/8/layout/vList2"/>
    <dgm:cxn modelId="{CD0897D9-CCBA-4D01-87E2-677B8933DE01}" type="presOf" srcId="{9A17B92A-EF4F-490D-8300-D8E4599EAAED}" destId="{209D7FFF-05D8-4B1B-BE58-FBA538E56927}" srcOrd="0" destOrd="0" presId="urn:microsoft.com/office/officeart/2005/8/layout/vList2"/>
    <dgm:cxn modelId="{AFC7D8DA-FABC-4314-AC17-AA3E4C9258CD}" type="presOf" srcId="{F34AB38E-0EC9-4DDA-84D1-9DB2B663CEEE}" destId="{73E66A69-BD4B-42ED-92AE-F91D2B548DF2}" srcOrd="0" destOrd="0" presId="urn:microsoft.com/office/officeart/2005/8/layout/vList2"/>
    <dgm:cxn modelId="{7B9BD0DF-57B1-4F20-ACDA-B9A9C4C059E1}" srcId="{CDF034DF-BFB8-4084-8B6F-AE1E419E591F}" destId="{C105276A-04EF-4AE8-8482-9ED8F4E20EF9}" srcOrd="0" destOrd="0" parTransId="{68259C2D-E91E-402F-B088-0F5619B6063E}" sibTransId="{93E80B79-C39C-403D-8F5C-B41D5AB26681}"/>
    <dgm:cxn modelId="{5F2AB3D3-929A-4367-8A11-ECFEF0D4045E}" type="presParOf" srcId="{48955531-4113-44F3-A5BD-7658D32E5020}" destId="{53EABD89-8E0F-434F-B57E-DF820D137B37}" srcOrd="0" destOrd="0" presId="urn:microsoft.com/office/officeart/2005/8/layout/vList2"/>
    <dgm:cxn modelId="{17C79F08-093C-4063-AA36-AC95585CD17A}" type="presParOf" srcId="{48955531-4113-44F3-A5BD-7658D32E5020}" destId="{54DF9C33-3469-4037-A954-B51B7C40B935}" srcOrd="1" destOrd="0" presId="urn:microsoft.com/office/officeart/2005/8/layout/vList2"/>
    <dgm:cxn modelId="{1CBE62F4-515A-4505-BC25-8EDA546F64A5}" type="presParOf" srcId="{48955531-4113-44F3-A5BD-7658D32E5020}" destId="{9BF37F14-D354-4EF5-A805-FD87B73DD3A7}" srcOrd="2" destOrd="0" presId="urn:microsoft.com/office/officeart/2005/8/layout/vList2"/>
    <dgm:cxn modelId="{21149AAC-595A-4A78-B9D4-B90BF11F843A}" type="presParOf" srcId="{48955531-4113-44F3-A5BD-7658D32E5020}" destId="{CA8E633D-994D-4330-9A54-ED2B6AE823F1}" srcOrd="3" destOrd="0" presId="urn:microsoft.com/office/officeart/2005/8/layout/vList2"/>
    <dgm:cxn modelId="{5C00E773-92D3-4701-AB0A-2EF0DEB0D904}" type="presParOf" srcId="{48955531-4113-44F3-A5BD-7658D32E5020}" destId="{6F65CA60-88A2-4EFB-B7E4-84497A607546}" srcOrd="4" destOrd="0" presId="urn:microsoft.com/office/officeart/2005/8/layout/vList2"/>
    <dgm:cxn modelId="{47689AB2-491F-4E31-AD79-C13D89387667}" type="presParOf" srcId="{48955531-4113-44F3-A5BD-7658D32E5020}" destId="{73E66A69-BD4B-42ED-92AE-F91D2B548DF2}" srcOrd="5" destOrd="0" presId="urn:microsoft.com/office/officeart/2005/8/layout/vList2"/>
    <dgm:cxn modelId="{76AFA7FE-3993-45A6-976C-E73514FCF763}" type="presParOf" srcId="{48955531-4113-44F3-A5BD-7658D32E5020}" destId="{209D7FFF-05D8-4B1B-BE58-FBA538E569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E5B6-D09C-454F-8FC5-BC5CBE5C2D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42AAEA-30F2-45E5-B55C-7BC467B93EA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file </a:t>
          </a:r>
          <a:endParaRPr lang="en-US"/>
        </a:p>
      </dgm:t>
    </dgm:pt>
    <dgm:pt modelId="{C81D87F0-7F34-4074-BB11-8787CCC48DC4}" type="parTrans" cxnId="{B9C65A41-A328-4360-BB8F-C2C9CC2A9E61}">
      <dgm:prSet/>
      <dgm:spPr/>
      <dgm:t>
        <a:bodyPr/>
        <a:lstStyle/>
        <a:p>
          <a:endParaRPr lang="en-US"/>
        </a:p>
      </dgm:t>
    </dgm:pt>
    <dgm:pt modelId="{E25C5FB5-BDEA-45B4-A6A9-4155B3E8520E}" type="sibTrans" cxnId="{B9C65A41-A328-4360-BB8F-C2C9CC2A9E61}">
      <dgm:prSet/>
      <dgm:spPr/>
      <dgm:t>
        <a:bodyPr/>
        <a:lstStyle/>
        <a:p>
          <a:endParaRPr lang="en-US"/>
        </a:p>
      </dgm:t>
    </dgm:pt>
    <dgm:pt modelId="{56B7CDC6-447B-4F3C-BE24-D61AE756FC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is a collection of correlated information</a:t>
          </a:r>
          <a:endParaRPr lang="en-US"/>
        </a:p>
      </dgm:t>
    </dgm:pt>
    <dgm:pt modelId="{156F33A2-B69C-471B-89E1-DC66B42697E6}" type="parTrans" cxnId="{4B8483FD-29A7-408C-86E7-E3EA907704B1}">
      <dgm:prSet/>
      <dgm:spPr/>
      <dgm:t>
        <a:bodyPr/>
        <a:lstStyle/>
        <a:p>
          <a:endParaRPr lang="en-US"/>
        </a:p>
      </dgm:t>
    </dgm:pt>
    <dgm:pt modelId="{64B1C841-0584-4DAF-8765-AC396DA8CA46}" type="sibTrans" cxnId="{4B8483FD-29A7-408C-86E7-E3EA907704B1}">
      <dgm:prSet/>
      <dgm:spPr/>
      <dgm:t>
        <a:bodyPr/>
        <a:lstStyle/>
        <a:p>
          <a:endParaRPr lang="en-US"/>
        </a:p>
      </dgm:t>
    </dgm:pt>
    <dgm:pt modelId="{DDAB1BFF-B2D1-4A74-9A35-47BFFC9860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which is recorded on secondary or non-volatile storage like magnetic disks, optical disks, and tapes. </a:t>
          </a:r>
          <a:endParaRPr lang="en-US"/>
        </a:p>
      </dgm:t>
    </dgm:pt>
    <dgm:pt modelId="{4A55BA0E-FB47-4CCB-83F6-E5BB3DAC9C13}" type="parTrans" cxnId="{32691AEB-49E7-4464-9E7F-E5567D342787}">
      <dgm:prSet/>
      <dgm:spPr/>
      <dgm:t>
        <a:bodyPr/>
        <a:lstStyle/>
        <a:p>
          <a:endParaRPr lang="en-US"/>
        </a:p>
      </dgm:t>
    </dgm:pt>
    <dgm:pt modelId="{FEDBC050-574B-4DBC-BC97-60FC15B3562D}" type="sibTrans" cxnId="{32691AEB-49E7-4464-9E7F-E5567D342787}">
      <dgm:prSet/>
      <dgm:spPr/>
      <dgm:t>
        <a:bodyPr/>
        <a:lstStyle/>
        <a:p>
          <a:endParaRPr lang="en-US"/>
        </a:p>
      </dgm:t>
    </dgm:pt>
    <dgm:pt modelId="{C53C6DE7-AAD4-417E-B292-F8DEB6570D0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file system </a:t>
          </a:r>
          <a:endParaRPr lang="en-US"/>
        </a:p>
      </dgm:t>
    </dgm:pt>
    <dgm:pt modelId="{D5C95951-EB0F-47F3-9D37-A3A5839FE4FD}" type="parTrans" cxnId="{35E48B70-292C-44B5-8C20-CF6AF6871E20}">
      <dgm:prSet/>
      <dgm:spPr/>
      <dgm:t>
        <a:bodyPr/>
        <a:lstStyle/>
        <a:p>
          <a:endParaRPr lang="en-US"/>
        </a:p>
      </dgm:t>
    </dgm:pt>
    <dgm:pt modelId="{1ABF6859-7D85-4B71-AA34-3DFF24FFE600}" type="sibTrans" cxnId="{35E48B70-292C-44B5-8C20-CF6AF6871E20}">
      <dgm:prSet/>
      <dgm:spPr/>
      <dgm:t>
        <a:bodyPr/>
        <a:lstStyle/>
        <a:p>
          <a:endParaRPr lang="en-US"/>
        </a:p>
      </dgm:t>
    </dgm:pt>
    <dgm:pt modelId="{E8CAF9C4-38A2-443C-9534-FBECDFAD78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defines how files are named, stored, and retrieved from a storage device.</a:t>
          </a:r>
          <a:endParaRPr lang="en-US"/>
        </a:p>
      </dgm:t>
    </dgm:pt>
    <dgm:pt modelId="{CC6C4869-B329-4DFC-BEEE-05B0B44E6420}" type="parTrans" cxnId="{F2EBF4F4-2BC3-4941-AB8B-18297AABDDA8}">
      <dgm:prSet/>
      <dgm:spPr/>
      <dgm:t>
        <a:bodyPr/>
        <a:lstStyle/>
        <a:p>
          <a:endParaRPr lang="en-US"/>
        </a:p>
      </dgm:t>
    </dgm:pt>
    <dgm:pt modelId="{D4A4EE57-9758-4BDA-BC5F-B56C2B35EDD6}" type="sibTrans" cxnId="{F2EBF4F4-2BC3-4941-AB8B-18297AABDDA8}">
      <dgm:prSet/>
      <dgm:spPr/>
      <dgm:t>
        <a:bodyPr/>
        <a:lstStyle/>
        <a:p>
          <a:endParaRPr lang="en-US"/>
        </a:p>
      </dgm:t>
    </dgm:pt>
    <dgm:pt modelId="{7AF41FC8-ECD7-4B58-8566-8D80017F20E3}" type="pres">
      <dgm:prSet presAssocID="{72BAE5B6-D09C-454F-8FC5-BC5CBE5C2D55}" presName="root" presStyleCnt="0">
        <dgm:presLayoutVars>
          <dgm:dir/>
          <dgm:resizeHandles val="exact"/>
        </dgm:presLayoutVars>
      </dgm:prSet>
      <dgm:spPr/>
    </dgm:pt>
    <dgm:pt modelId="{75E2466B-2969-4707-9976-99E2CEA2827A}" type="pres">
      <dgm:prSet presAssocID="{6142AAEA-30F2-45E5-B55C-7BC467B93EAF}" presName="compNode" presStyleCnt="0"/>
      <dgm:spPr/>
    </dgm:pt>
    <dgm:pt modelId="{611816AF-2F7B-409A-9270-472FD3153D77}" type="pres">
      <dgm:prSet presAssocID="{6142AAEA-30F2-45E5-B55C-7BC467B93EAF}" presName="bgRect" presStyleLbl="bgShp" presStyleIdx="0" presStyleCnt="2"/>
      <dgm:spPr/>
    </dgm:pt>
    <dgm:pt modelId="{98FEEF7E-0013-4C73-A890-F080600F61A9}" type="pres">
      <dgm:prSet presAssocID="{6142AAEA-30F2-45E5-B55C-7BC467B93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62FFE60D-5FEE-4D29-A90D-F59E1AFB82F3}" type="pres">
      <dgm:prSet presAssocID="{6142AAEA-30F2-45E5-B55C-7BC467B93EAF}" presName="spaceRect" presStyleCnt="0"/>
      <dgm:spPr/>
    </dgm:pt>
    <dgm:pt modelId="{284F3117-4429-4D45-9FB7-76B90444F5D2}" type="pres">
      <dgm:prSet presAssocID="{6142AAEA-30F2-45E5-B55C-7BC467B93EAF}" presName="parTx" presStyleLbl="revTx" presStyleIdx="0" presStyleCnt="4">
        <dgm:presLayoutVars>
          <dgm:chMax val="0"/>
          <dgm:chPref val="0"/>
        </dgm:presLayoutVars>
      </dgm:prSet>
      <dgm:spPr/>
    </dgm:pt>
    <dgm:pt modelId="{85B9B42A-53DE-45E2-85B4-D69CB7DEBB7B}" type="pres">
      <dgm:prSet presAssocID="{6142AAEA-30F2-45E5-B55C-7BC467B93EAF}" presName="desTx" presStyleLbl="revTx" presStyleIdx="1" presStyleCnt="4">
        <dgm:presLayoutVars/>
      </dgm:prSet>
      <dgm:spPr/>
    </dgm:pt>
    <dgm:pt modelId="{059137EA-015D-444D-8D91-9B54D0D14FA5}" type="pres">
      <dgm:prSet presAssocID="{E25C5FB5-BDEA-45B4-A6A9-4155B3E8520E}" presName="sibTrans" presStyleCnt="0"/>
      <dgm:spPr/>
    </dgm:pt>
    <dgm:pt modelId="{A9BB0414-EE99-4550-B702-08D7A93EAD40}" type="pres">
      <dgm:prSet presAssocID="{C53C6DE7-AAD4-417E-B292-F8DEB6570D01}" presName="compNode" presStyleCnt="0"/>
      <dgm:spPr/>
    </dgm:pt>
    <dgm:pt modelId="{8FEC0A0B-850C-4B88-8666-ED7F42412C16}" type="pres">
      <dgm:prSet presAssocID="{C53C6DE7-AAD4-417E-B292-F8DEB6570D01}" presName="bgRect" presStyleLbl="bgShp" presStyleIdx="1" presStyleCnt="2"/>
      <dgm:spPr/>
    </dgm:pt>
    <dgm:pt modelId="{A908EFD8-1096-45AD-83BA-E87621CFF9FE}" type="pres">
      <dgm:prSet presAssocID="{C53C6DE7-AAD4-417E-B292-F8DEB6570D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85D9273-5B85-4DFE-B56C-8A806A06D36C}" type="pres">
      <dgm:prSet presAssocID="{C53C6DE7-AAD4-417E-B292-F8DEB6570D01}" presName="spaceRect" presStyleCnt="0"/>
      <dgm:spPr/>
    </dgm:pt>
    <dgm:pt modelId="{1CE69A07-09B4-40C6-89D0-029612170BEA}" type="pres">
      <dgm:prSet presAssocID="{C53C6DE7-AAD4-417E-B292-F8DEB6570D01}" presName="parTx" presStyleLbl="revTx" presStyleIdx="2" presStyleCnt="4">
        <dgm:presLayoutVars>
          <dgm:chMax val="0"/>
          <dgm:chPref val="0"/>
        </dgm:presLayoutVars>
      </dgm:prSet>
      <dgm:spPr/>
    </dgm:pt>
    <dgm:pt modelId="{56AB2C6C-465A-4F7C-BBE2-54A85AC518D4}" type="pres">
      <dgm:prSet presAssocID="{C53C6DE7-AAD4-417E-B292-F8DEB6570D01}" presName="desTx" presStyleLbl="revTx" presStyleIdx="3" presStyleCnt="4">
        <dgm:presLayoutVars/>
      </dgm:prSet>
      <dgm:spPr/>
    </dgm:pt>
  </dgm:ptLst>
  <dgm:cxnLst>
    <dgm:cxn modelId="{C584130D-3D2B-4260-8E26-8487CBA01520}" type="presOf" srcId="{72BAE5B6-D09C-454F-8FC5-BC5CBE5C2D55}" destId="{7AF41FC8-ECD7-4B58-8566-8D80017F20E3}" srcOrd="0" destOrd="0" presId="urn:microsoft.com/office/officeart/2018/2/layout/IconVerticalSolidList"/>
    <dgm:cxn modelId="{B9C65A41-A328-4360-BB8F-C2C9CC2A9E61}" srcId="{72BAE5B6-D09C-454F-8FC5-BC5CBE5C2D55}" destId="{6142AAEA-30F2-45E5-B55C-7BC467B93EAF}" srcOrd="0" destOrd="0" parTransId="{C81D87F0-7F34-4074-BB11-8787CCC48DC4}" sibTransId="{E25C5FB5-BDEA-45B4-A6A9-4155B3E8520E}"/>
    <dgm:cxn modelId="{2ED8F465-2ADC-45EA-8559-085E2612A158}" type="presOf" srcId="{C53C6DE7-AAD4-417E-B292-F8DEB6570D01}" destId="{1CE69A07-09B4-40C6-89D0-029612170BEA}" srcOrd="0" destOrd="0" presId="urn:microsoft.com/office/officeart/2018/2/layout/IconVerticalSolidList"/>
    <dgm:cxn modelId="{35E48B70-292C-44B5-8C20-CF6AF6871E20}" srcId="{72BAE5B6-D09C-454F-8FC5-BC5CBE5C2D55}" destId="{C53C6DE7-AAD4-417E-B292-F8DEB6570D01}" srcOrd="1" destOrd="0" parTransId="{D5C95951-EB0F-47F3-9D37-A3A5839FE4FD}" sibTransId="{1ABF6859-7D85-4B71-AA34-3DFF24FFE600}"/>
    <dgm:cxn modelId="{40757B75-7C3B-49D9-886C-A62A9D382026}" type="presOf" srcId="{E8CAF9C4-38A2-443C-9534-FBECDFAD78B4}" destId="{56AB2C6C-465A-4F7C-BBE2-54A85AC518D4}" srcOrd="0" destOrd="0" presId="urn:microsoft.com/office/officeart/2018/2/layout/IconVerticalSolidList"/>
    <dgm:cxn modelId="{572A1A5A-08FA-45E1-8CE9-A21853A7FCC4}" type="presOf" srcId="{56B7CDC6-447B-4F3C-BE24-D61AE756FC13}" destId="{85B9B42A-53DE-45E2-85B4-D69CB7DEBB7B}" srcOrd="0" destOrd="0" presId="urn:microsoft.com/office/officeart/2018/2/layout/IconVerticalSolidList"/>
    <dgm:cxn modelId="{B8692BCC-FE0C-4EB6-85DC-6DAC6A1935C2}" type="presOf" srcId="{DDAB1BFF-B2D1-4A74-9A35-47BFFC9860C8}" destId="{85B9B42A-53DE-45E2-85B4-D69CB7DEBB7B}" srcOrd="0" destOrd="1" presId="urn:microsoft.com/office/officeart/2018/2/layout/IconVerticalSolidList"/>
    <dgm:cxn modelId="{076E50D9-3584-48AB-A223-BF4825B2B06E}" type="presOf" srcId="{6142AAEA-30F2-45E5-B55C-7BC467B93EAF}" destId="{284F3117-4429-4D45-9FB7-76B90444F5D2}" srcOrd="0" destOrd="0" presId="urn:microsoft.com/office/officeart/2018/2/layout/IconVerticalSolidList"/>
    <dgm:cxn modelId="{32691AEB-49E7-4464-9E7F-E5567D342787}" srcId="{6142AAEA-30F2-45E5-B55C-7BC467B93EAF}" destId="{DDAB1BFF-B2D1-4A74-9A35-47BFFC9860C8}" srcOrd="1" destOrd="0" parTransId="{4A55BA0E-FB47-4CCB-83F6-E5BB3DAC9C13}" sibTransId="{FEDBC050-574B-4DBC-BC97-60FC15B3562D}"/>
    <dgm:cxn modelId="{F2EBF4F4-2BC3-4941-AB8B-18297AABDDA8}" srcId="{C53C6DE7-AAD4-417E-B292-F8DEB6570D01}" destId="{E8CAF9C4-38A2-443C-9534-FBECDFAD78B4}" srcOrd="0" destOrd="0" parTransId="{CC6C4869-B329-4DFC-BEEE-05B0B44E6420}" sibTransId="{D4A4EE57-9758-4BDA-BC5F-B56C2B35EDD6}"/>
    <dgm:cxn modelId="{4B8483FD-29A7-408C-86E7-E3EA907704B1}" srcId="{6142AAEA-30F2-45E5-B55C-7BC467B93EAF}" destId="{56B7CDC6-447B-4F3C-BE24-D61AE756FC13}" srcOrd="0" destOrd="0" parTransId="{156F33A2-B69C-471B-89E1-DC66B42697E6}" sibTransId="{64B1C841-0584-4DAF-8765-AC396DA8CA46}"/>
    <dgm:cxn modelId="{E7DA618C-0376-40C1-8998-316424381B12}" type="presParOf" srcId="{7AF41FC8-ECD7-4B58-8566-8D80017F20E3}" destId="{75E2466B-2969-4707-9976-99E2CEA2827A}" srcOrd="0" destOrd="0" presId="urn:microsoft.com/office/officeart/2018/2/layout/IconVerticalSolidList"/>
    <dgm:cxn modelId="{C6545190-CD46-454F-8CFF-38F20EEA715A}" type="presParOf" srcId="{75E2466B-2969-4707-9976-99E2CEA2827A}" destId="{611816AF-2F7B-409A-9270-472FD3153D77}" srcOrd="0" destOrd="0" presId="urn:microsoft.com/office/officeart/2018/2/layout/IconVerticalSolidList"/>
    <dgm:cxn modelId="{0471D798-ED87-4B15-9B86-288699F385E7}" type="presParOf" srcId="{75E2466B-2969-4707-9976-99E2CEA2827A}" destId="{98FEEF7E-0013-4C73-A890-F080600F61A9}" srcOrd="1" destOrd="0" presId="urn:microsoft.com/office/officeart/2018/2/layout/IconVerticalSolidList"/>
    <dgm:cxn modelId="{AF1373D2-3C0E-4302-99C7-3D26D38DC77C}" type="presParOf" srcId="{75E2466B-2969-4707-9976-99E2CEA2827A}" destId="{62FFE60D-5FEE-4D29-A90D-F59E1AFB82F3}" srcOrd="2" destOrd="0" presId="urn:microsoft.com/office/officeart/2018/2/layout/IconVerticalSolidList"/>
    <dgm:cxn modelId="{17EB07C4-A7DD-4436-85A0-0305A461B11A}" type="presParOf" srcId="{75E2466B-2969-4707-9976-99E2CEA2827A}" destId="{284F3117-4429-4D45-9FB7-76B90444F5D2}" srcOrd="3" destOrd="0" presId="urn:microsoft.com/office/officeart/2018/2/layout/IconVerticalSolidList"/>
    <dgm:cxn modelId="{AF0132F3-2603-4338-A31A-9FF1B8F6424E}" type="presParOf" srcId="{75E2466B-2969-4707-9976-99E2CEA2827A}" destId="{85B9B42A-53DE-45E2-85B4-D69CB7DEBB7B}" srcOrd="4" destOrd="0" presId="urn:microsoft.com/office/officeart/2018/2/layout/IconVerticalSolidList"/>
    <dgm:cxn modelId="{D11F0F2D-89A9-45A7-862F-5D2CF229631D}" type="presParOf" srcId="{7AF41FC8-ECD7-4B58-8566-8D80017F20E3}" destId="{059137EA-015D-444D-8D91-9B54D0D14FA5}" srcOrd="1" destOrd="0" presId="urn:microsoft.com/office/officeart/2018/2/layout/IconVerticalSolidList"/>
    <dgm:cxn modelId="{7DFEABF2-024A-485A-AC4B-372EE4A51D2A}" type="presParOf" srcId="{7AF41FC8-ECD7-4B58-8566-8D80017F20E3}" destId="{A9BB0414-EE99-4550-B702-08D7A93EAD40}" srcOrd="2" destOrd="0" presId="urn:microsoft.com/office/officeart/2018/2/layout/IconVerticalSolidList"/>
    <dgm:cxn modelId="{010BB98E-56BF-474D-9CFD-74D14DD39AC0}" type="presParOf" srcId="{A9BB0414-EE99-4550-B702-08D7A93EAD40}" destId="{8FEC0A0B-850C-4B88-8666-ED7F42412C16}" srcOrd="0" destOrd="0" presId="urn:microsoft.com/office/officeart/2018/2/layout/IconVerticalSolidList"/>
    <dgm:cxn modelId="{E37DA7CD-3F32-48B8-BA1A-45156620E1C4}" type="presParOf" srcId="{A9BB0414-EE99-4550-B702-08D7A93EAD40}" destId="{A908EFD8-1096-45AD-83BA-E87621CFF9FE}" srcOrd="1" destOrd="0" presId="urn:microsoft.com/office/officeart/2018/2/layout/IconVerticalSolidList"/>
    <dgm:cxn modelId="{1D5D17B0-45C3-4ECD-A39F-ADEBBBC96689}" type="presParOf" srcId="{A9BB0414-EE99-4550-B702-08D7A93EAD40}" destId="{F85D9273-5B85-4DFE-B56C-8A806A06D36C}" srcOrd="2" destOrd="0" presId="urn:microsoft.com/office/officeart/2018/2/layout/IconVerticalSolidList"/>
    <dgm:cxn modelId="{041851C7-B35F-47CC-A053-8BF11A78ADEA}" type="presParOf" srcId="{A9BB0414-EE99-4550-B702-08D7A93EAD40}" destId="{1CE69A07-09B4-40C6-89D0-029612170BEA}" srcOrd="3" destOrd="0" presId="urn:microsoft.com/office/officeart/2018/2/layout/IconVerticalSolidList"/>
    <dgm:cxn modelId="{265A38E5-0C48-4571-B670-A79955509F06}" type="presParOf" srcId="{A9BB0414-EE99-4550-B702-08D7A93EAD40}" destId="{56AB2C6C-465A-4F7C-BBE2-54A85AC518D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C132D-FB35-42D4-9EC4-2A7105AED5E3}">
      <dsp:nvSpPr>
        <dsp:cNvPr id="0" name=""/>
        <dsp:cNvSpPr/>
      </dsp:nvSpPr>
      <dsp:spPr>
        <a:xfrm>
          <a:off x="3077802" y="349"/>
          <a:ext cx="3462527" cy="56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Computer systems</a:t>
          </a:r>
        </a:p>
      </dsp:txBody>
      <dsp:txXfrm>
        <a:off x="3105171" y="27718"/>
        <a:ext cx="3407789" cy="505917"/>
      </dsp:txXfrm>
    </dsp:sp>
    <dsp:sp modelId="{FDC4A8DB-F764-4A18-8D04-1D9BC21636AA}">
      <dsp:nvSpPr>
        <dsp:cNvPr id="0" name=""/>
        <dsp:cNvSpPr/>
      </dsp:nvSpPr>
      <dsp:spPr>
        <a:xfrm>
          <a:off x="3077802" y="589037"/>
          <a:ext cx="3462527" cy="560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do computers work?</a:t>
          </a:r>
        </a:p>
      </dsp:txBody>
      <dsp:txXfrm>
        <a:off x="3105171" y="616406"/>
        <a:ext cx="3407789" cy="505917"/>
      </dsp:txXfrm>
    </dsp:sp>
    <dsp:sp modelId="{87BB4330-14EB-4DAC-8380-099D164272AC}">
      <dsp:nvSpPr>
        <dsp:cNvPr id="0" name=""/>
        <dsp:cNvSpPr/>
      </dsp:nvSpPr>
      <dsp:spPr>
        <a:xfrm>
          <a:off x="3077802" y="1177725"/>
          <a:ext cx="3462527" cy="560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Why computer forensics is hard?</a:t>
          </a:r>
          <a:endParaRPr lang="en-US" sz="1700" kern="1200"/>
        </a:p>
      </dsp:txBody>
      <dsp:txXfrm>
        <a:off x="3105171" y="1205094"/>
        <a:ext cx="3407789" cy="505917"/>
      </dsp:txXfrm>
    </dsp:sp>
    <dsp:sp modelId="{52CC06F6-F750-430C-8FAB-FA896BF89938}">
      <dsp:nvSpPr>
        <dsp:cNvPr id="0" name=""/>
        <dsp:cNvSpPr/>
      </dsp:nvSpPr>
      <dsp:spPr>
        <a:xfrm>
          <a:off x="3077802" y="1766413"/>
          <a:ext cx="3462527" cy="560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Hard disk drives</a:t>
          </a:r>
        </a:p>
      </dsp:txBody>
      <dsp:txXfrm>
        <a:off x="3105171" y="1793782"/>
        <a:ext cx="3407789" cy="505917"/>
      </dsp:txXfrm>
    </dsp:sp>
    <dsp:sp modelId="{75FDADBF-1256-483F-BC97-F00D3445F512}">
      <dsp:nvSpPr>
        <dsp:cNvPr id="0" name=""/>
        <dsp:cNvSpPr/>
      </dsp:nvSpPr>
      <dsp:spPr>
        <a:xfrm>
          <a:off x="3077802" y="2355101"/>
          <a:ext cx="3462527" cy="560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Calculate disk partitions</a:t>
          </a:r>
        </a:p>
      </dsp:txBody>
      <dsp:txXfrm>
        <a:off x="3105171" y="2382470"/>
        <a:ext cx="3407789" cy="505917"/>
      </dsp:txXfrm>
    </dsp:sp>
    <dsp:sp modelId="{0C453958-CDB4-43D7-A12B-8DC1A7E1C0D1}">
      <dsp:nvSpPr>
        <dsp:cNvPr id="0" name=""/>
        <dsp:cNvSpPr/>
      </dsp:nvSpPr>
      <dsp:spPr>
        <a:xfrm>
          <a:off x="3077802" y="2943789"/>
          <a:ext cx="3462527" cy="560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PC boot process</a:t>
          </a:r>
        </a:p>
      </dsp:txBody>
      <dsp:txXfrm>
        <a:off x="3105171" y="2971158"/>
        <a:ext cx="3407789" cy="505917"/>
      </dsp:txXfrm>
    </dsp:sp>
    <dsp:sp modelId="{F80EF62A-755F-4B39-A08F-CEB92673AE85}">
      <dsp:nvSpPr>
        <dsp:cNvPr id="0" name=""/>
        <dsp:cNvSpPr/>
      </dsp:nvSpPr>
      <dsp:spPr>
        <a:xfrm>
          <a:off x="3077802" y="3532477"/>
          <a:ext cx="3462527" cy="560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File Systems</a:t>
          </a:r>
        </a:p>
      </dsp:txBody>
      <dsp:txXfrm>
        <a:off x="3105171" y="3559846"/>
        <a:ext cx="3407789" cy="505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EE1A8-5414-42AF-9FE3-15EAEBAF9172}">
      <dsp:nvSpPr>
        <dsp:cNvPr id="0" name=""/>
        <dsp:cNvSpPr/>
      </dsp:nvSpPr>
      <dsp:spPr>
        <a:xfrm>
          <a:off x="0" y="587"/>
          <a:ext cx="5784531" cy="13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03EB5-9092-4A9A-9907-CEF0272B957D}">
      <dsp:nvSpPr>
        <dsp:cNvPr id="0" name=""/>
        <dsp:cNvSpPr/>
      </dsp:nvSpPr>
      <dsp:spPr>
        <a:xfrm>
          <a:off x="416000" y="310009"/>
          <a:ext cx="756363" cy="756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2B596-1E28-4DEF-A30C-C6AFCFFD341B}">
      <dsp:nvSpPr>
        <dsp:cNvPr id="0" name=""/>
        <dsp:cNvSpPr/>
      </dsp:nvSpPr>
      <dsp:spPr>
        <a:xfrm>
          <a:off x="1588364" y="587"/>
          <a:ext cx="4196166" cy="13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43" tIns="145543" rIns="145543" bIns="1455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sector is the minimum storage unit of a hard drive.</a:t>
          </a:r>
        </a:p>
      </dsp:txBody>
      <dsp:txXfrm>
        <a:off x="1588364" y="587"/>
        <a:ext cx="4196166" cy="1375207"/>
      </dsp:txXfrm>
    </dsp:sp>
    <dsp:sp modelId="{E5410025-E3DB-40A9-97F2-EF0228BD3547}">
      <dsp:nvSpPr>
        <dsp:cNvPr id="0" name=""/>
        <dsp:cNvSpPr/>
      </dsp:nvSpPr>
      <dsp:spPr>
        <a:xfrm>
          <a:off x="0" y="1719596"/>
          <a:ext cx="5784531" cy="13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1B07E-4F06-4C8D-85ED-57CB949DE089}">
      <dsp:nvSpPr>
        <dsp:cNvPr id="0" name=""/>
        <dsp:cNvSpPr/>
      </dsp:nvSpPr>
      <dsp:spPr>
        <a:xfrm>
          <a:off x="416000" y="2029018"/>
          <a:ext cx="756363" cy="756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BF702-B63D-47F7-B561-E33765FD6451}">
      <dsp:nvSpPr>
        <dsp:cNvPr id="0" name=""/>
        <dsp:cNvSpPr/>
      </dsp:nvSpPr>
      <dsp:spPr>
        <a:xfrm>
          <a:off x="1588364" y="1719596"/>
          <a:ext cx="4196166" cy="13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43" tIns="145543" rIns="145543" bIns="1455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Files occupy an integral number of sectors regardless of the file's actual size. </a:t>
          </a:r>
        </a:p>
      </dsp:txBody>
      <dsp:txXfrm>
        <a:off x="1588364" y="1719596"/>
        <a:ext cx="4196166" cy="1375207"/>
      </dsp:txXfrm>
    </dsp:sp>
    <dsp:sp modelId="{58BC7D34-2D44-4EF4-B20D-43640666E245}">
      <dsp:nvSpPr>
        <dsp:cNvPr id="0" name=""/>
        <dsp:cNvSpPr/>
      </dsp:nvSpPr>
      <dsp:spPr>
        <a:xfrm>
          <a:off x="0" y="3438605"/>
          <a:ext cx="5784531" cy="13752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CE582-E318-46DA-94B5-333400374E32}">
      <dsp:nvSpPr>
        <dsp:cNvPr id="0" name=""/>
        <dsp:cNvSpPr/>
      </dsp:nvSpPr>
      <dsp:spPr>
        <a:xfrm>
          <a:off x="416000" y="3748026"/>
          <a:ext cx="756363" cy="756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066CF-64BB-4EA3-8A92-F23D75BA3DF3}">
      <dsp:nvSpPr>
        <dsp:cNvPr id="0" name=""/>
        <dsp:cNvSpPr/>
      </dsp:nvSpPr>
      <dsp:spPr>
        <a:xfrm>
          <a:off x="1588364" y="3438605"/>
          <a:ext cx="2603038" cy="13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43" tIns="145543" rIns="145543" bIns="1455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# bytes per sector =512 Bytes</a:t>
          </a:r>
        </a:p>
      </dsp:txBody>
      <dsp:txXfrm>
        <a:off x="1588364" y="3438605"/>
        <a:ext cx="2603038" cy="1375207"/>
      </dsp:txXfrm>
    </dsp:sp>
    <dsp:sp modelId="{89F63D25-F70E-465E-8272-286E2D559E76}">
      <dsp:nvSpPr>
        <dsp:cNvPr id="0" name=""/>
        <dsp:cNvSpPr/>
      </dsp:nvSpPr>
      <dsp:spPr>
        <a:xfrm>
          <a:off x="4191403" y="3438605"/>
          <a:ext cx="1593127" cy="13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43" tIns="145543" rIns="145543" bIns="14554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one byte = one character (ASCII)</a:t>
          </a:r>
        </a:p>
      </dsp:txBody>
      <dsp:txXfrm>
        <a:off x="4191403" y="3438605"/>
        <a:ext cx="1593127" cy="1375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9D4EE-925B-4B9F-AD8D-B9FDF1F15F2D}">
      <dsp:nvSpPr>
        <dsp:cNvPr id="0" name=""/>
        <dsp:cNvSpPr/>
      </dsp:nvSpPr>
      <dsp:spPr>
        <a:xfrm>
          <a:off x="0" y="287519"/>
          <a:ext cx="609144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MBR: 1980s</a:t>
          </a:r>
        </a:p>
      </dsp:txBody>
      <dsp:txXfrm>
        <a:off x="36553" y="324072"/>
        <a:ext cx="6018342" cy="675694"/>
      </dsp:txXfrm>
    </dsp:sp>
    <dsp:sp modelId="{762698F7-A3BA-4B1B-A57A-3FDFD7875EE3}">
      <dsp:nvSpPr>
        <dsp:cNvPr id="0" name=""/>
        <dsp:cNvSpPr/>
      </dsp:nvSpPr>
      <dsp:spPr>
        <a:xfrm>
          <a:off x="0" y="1128479"/>
          <a:ext cx="609144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Allow up to a maximum of 2 TB </a:t>
          </a:r>
        </a:p>
      </dsp:txBody>
      <dsp:txXfrm>
        <a:off x="36553" y="1165032"/>
        <a:ext cx="6018342" cy="675694"/>
      </dsp:txXfrm>
    </dsp:sp>
    <dsp:sp modelId="{41998090-D541-4EC9-BC3E-E3CC7A55E1BF}">
      <dsp:nvSpPr>
        <dsp:cNvPr id="0" name=""/>
        <dsp:cNvSpPr/>
      </dsp:nvSpPr>
      <dsp:spPr>
        <a:xfrm>
          <a:off x="0" y="1969440"/>
          <a:ext cx="609144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GPT: maximum size is 9.4 ZB</a:t>
          </a:r>
        </a:p>
      </dsp:txBody>
      <dsp:txXfrm>
        <a:off x="36553" y="2005993"/>
        <a:ext cx="6018342" cy="675694"/>
      </dsp:txXfrm>
    </dsp:sp>
    <dsp:sp modelId="{43CC3C57-3C75-4FED-9829-7D348874FB37}">
      <dsp:nvSpPr>
        <dsp:cNvPr id="0" name=""/>
        <dsp:cNvSpPr/>
      </dsp:nvSpPr>
      <dsp:spPr>
        <a:xfrm>
          <a:off x="0" y="2718239"/>
          <a:ext cx="6091448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40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1ZB=1024TB</a:t>
          </a:r>
        </a:p>
      </dsp:txBody>
      <dsp:txXfrm>
        <a:off x="0" y="2718239"/>
        <a:ext cx="6091448" cy="529920"/>
      </dsp:txXfrm>
    </dsp:sp>
    <dsp:sp modelId="{01188FC7-BFED-4313-B686-217734B8B17F}">
      <dsp:nvSpPr>
        <dsp:cNvPr id="0" name=""/>
        <dsp:cNvSpPr/>
      </dsp:nvSpPr>
      <dsp:spPr>
        <a:xfrm>
          <a:off x="0" y="3248159"/>
          <a:ext cx="609144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logical block addressing (LBA)</a:t>
          </a:r>
        </a:p>
      </dsp:txBody>
      <dsp:txXfrm>
        <a:off x="36553" y="3284712"/>
        <a:ext cx="6018342" cy="675694"/>
      </dsp:txXfrm>
    </dsp:sp>
    <dsp:sp modelId="{1E3514B5-608C-4D16-9328-7DD5A88708B0}">
      <dsp:nvSpPr>
        <dsp:cNvPr id="0" name=""/>
        <dsp:cNvSpPr/>
      </dsp:nvSpPr>
      <dsp:spPr>
        <a:xfrm>
          <a:off x="0" y="3996960"/>
          <a:ext cx="6091448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40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Replace CHS </a:t>
          </a:r>
        </a:p>
      </dsp:txBody>
      <dsp:txXfrm>
        <a:off x="0" y="3996960"/>
        <a:ext cx="6091448" cy="529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BD89-8E0F-434F-B57E-DF820D137B37}">
      <dsp:nvSpPr>
        <dsp:cNvPr id="0" name=""/>
        <dsp:cNvSpPr/>
      </dsp:nvSpPr>
      <dsp:spPr>
        <a:xfrm>
          <a:off x="0" y="119591"/>
          <a:ext cx="5967117" cy="810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Power up; computer runs power-on self-test (POST)</a:t>
          </a:r>
        </a:p>
      </dsp:txBody>
      <dsp:txXfrm>
        <a:off x="39580" y="159171"/>
        <a:ext cx="5887957" cy="731649"/>
      </dsp:txXfrm>
    </dsp:sp>
    <dsp:sp modelId="{54DF9C33-3469-4037-A954-B51B7C40B935}">
      <dsp:nvSpPr>
        <dsp:cNvPr id="0" name=""/>
        <dsp:cNvSpPr/>
      </dsp:nvSpPr>
      <dsp:spPr>
        <a:xfrm>
          <a:off x="0" y="930401"/>
          <a:ext cx="5967117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Boot sequence governed by (Basic input/output system) BIOS ROM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BIOS parameters stored in CMOS</a:t>
          </a:r>
        </a:p>
      </dsp:txBody>
      <dsp:txXfrm>
        <a:off x="0" y="930401"/>
        <a:ext cx="5967117" cy="738990"/>
      </dsp:txXfrm>
    </dsp:sp>
    <dsp:sp modelId="{9BF37F14-D354-4EF5-A805-FD87B73DD3A7}">
      <dsp:nvSpPr>
        <dsp:cNvPr id="0" name=""/>
        <dsp:cNvSpPr/>
      </dsp:nvSpPr>
      <dsp:spPr>
        <a:xfrm>
          <a:off x="0" y="1669391"/>
          <a:ext cx="5967117" cy="810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Control passes to the Master Boot Record (MBR) </a:t>
          </a:r>
        </a:p>
      </dsp:txBody>
      <dsp:txXfrm>
        <a:off x="39580" y="1708971"/>
        <a:ext cx="5887957" cy="731649"/>
      </dsp:txXfrm>
    </dsp:sp>
    <dsp:sp modelId="{6F65CA60-88A2-4EFB-B7E4-84497A607546}">
      <dsp:nvSpPr>
        <dsp:cNvPr id="0" name=""/>
        <dsp:cNvSpPr/>
      </dsp:nvSpPr>
      <dsp:spPr>
        <a:xfrm>
          <a:off x="0" y="2540681"/>
          <a:ext cx="5967117" cy="810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MBR points to boot record of selected operating system</a:t>
          </a:r>
        </a:p>
      </dsp:txBody>
      <dsp:txXfrm>
        <a:off x="39580" y="2580261"/>
        <a:ext cx="5887957" cy="731649"/>
      </dsp:txXfrm>
    </dsp:sp>
    <dsp:sp modelId="{73E66A69-BD4B-42ED-92AE-F91D2B548DF2}">
      <dsp:nvSpPr>
        <dsp:cNvPr id="0" name=""/>
        <dsp:cNvSpPr/>
      </dsp:nvSpPr>
      <dsp:spPr>
        <a:xfrm>
          <a:off x="0" y="3351491"/>
          <a:ext cx="5967117" cy="532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“system” volume = pre-load 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"boot" volume = load OS</a:t>
          </a:r>
        </a:p>
      </dsp:txBody>
      <dsp:txXfrm>
        <a:off x="0" y="3351491"/>
        <a:ext cx="5967117" cy="532507"/>
      </dsp:txXfrm>
    </dsp:sp>
    <dsp:sp modelId="{209D7FFF-05D8-4B1B-BE58-FBA538E56927}">
      <dsp:nvSpPr>
        <dsp:cNvPr id="0" name=""/>
        <dsp:cNvSpPr/>
      </dsp:nvSpPr>
      <dsp:spPr>
        <a:xfrm>
          <a:off x="0" y="3883998"/>
          <a:ext cx="5967117" cy="810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Operating system takes control</a:t>
          </a:r>
        </a:p>
      </dsp:txBody>
      <dsp:txXfrm>
        <a:off x="39580" y="3923578"/>
        <a:ext cx="5887957" cy="7316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816AF-2F7B-409A-9270-472FD3153D77}">
      <dsp:nvSpPr>
        <dsp:cNvPr id="0" name=""/>
        <dsp:cNvSpPr/>
      </dsp:nvSpPr>
      <dsp:spPr>
        <a:xfrm>
          <a:off x="0" y="709959"/>
          <a:ext cx="5679831" cy="13028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EEF7E-0013-4C73-A890-F080600F61A9}">
      <dsp:nvSpPr>
        <dsp:cNvPr id="0" name=""/>
        <dsp:cNvSpPr/>
      </dsp:nvSpPr>
      <dsp:spPr>
        <a:xfrm>
          <a:off x="394113" y="1003101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F3117-4429-4D45-9FB7-76B90444F5D2}">
      <dsp:nvSpPr>
        <dsp:cNvPr id="0" name=""/>
        <dsp:cNvSpPr/>
      </dsp:nvSpPr>
      <dsp:spPr>
        <a:xfrm>
          <a:off x="1504795" y="709959"/>
          <a:ext cx="25559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 file </a:t>
          </a:r>
          <a:endParaRPr lang="en-US" sz="2500" kern="1200"/>
        </a:p>
      </dsp:txBody>
      <dsp:txXfrm>
        <a:off x="1504795" y="709959"/>
        <a:ext cx="2555923" cy="1302853"/>
      </dsp:txXfrm>
    </dsp:sp>
    <dsp:sp modelId="{85B9B42A-53DE-45E2-85B4-D69CB7DEBB7B}">
      <dsp:nvSpPr>
        <dsp:cNvPr id="0" name=""/>
        <dsp:cNvSpPr/>
      </dsp:nvSpPr>
      <dsp:spPr>
        <a:xfrm>
          <a:off x="4060719" y="709959"/>
          <a:ext cx="161764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is a collection of correlated information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which is recorded on secondary or non-volatile storage like magnetic disks, optical disks, and tapes. </a:t>
          </a:r>
          <a:endParaRPr lang="en-US" sz="1100" kern="1200"/>
        </a:p>
      </dsp:txBody>
      <dsp:txXfrm>
        <a:off x="4060719" y="709959"/>
        <a:ext cx="1617640" cy="1302853"/>
      </dsp:txXfrm>
    </dsp:sp>
    <dsp:sp modelId="{8FEC0A0B-850C-4B88-8666-ED7F42412C16}">
      <dsp:nvSpPr>
        <dsp:cNvPr id="0" name=""/>
        <dsp:cNvSpPr/>
      </dsp:nvSpPr>
      <dsp:spPr>
        <a:xfrm>
          <a:off x="0" y="2338525"/>
          <a:ext cx="5679831" cy="13028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8EFD8-1096-45AD-83BA-E87621CFF9FE}">
      <dsp:nvSpPr>
        <dsp:cNvPr id="0" name=""/>
        <dsp:cNvSpPr/>
      </dsp:nvSpPr>
      <dsp:spPr>
        <a:xfrm>
          <a:off x="394113" y="2631667"/>
          <a:ext cx="716569" cy="71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69A07-09B4-40C6-89D0-029612170BEA}">
      <dsp:nvSpPr>
        <dsp:cNvPr id="0" name=""/>
        <dsp:cNvSpPr/>
      </dsp:nvSpPr>
      <dsp:spPr>
        <a:xfrm>
          <a:off x="1504795" y="2338525"/>
          <a:ext cx="25559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 file system </a:t>
          </a:r>
          <a:endParaRPr lang="en-US" sz="2500" kern="1200"/>
        </a:p>
      </dsp:txBody>
      <dsp:txXfrm>
        <a:off x="1504795" y="2338525"/>
        <a:ext cx="2555923" cy="1302853"/>
      </dsp:txXfrm>
    </dsp:sp>
    <dsp:sp modelId="{56AB2C6C-465A-4F7C-BBE2-54A85AC518D4}">
      <dsp:nvSpPr>
        <dsp:cNvPr id="0" name=""/>
        <dsp:cNvSpPr/>
      </dsp:nvSpPr>
      <dsp:spPr>
        <a:xfrm>
          <a:off x="4060719" y="2338525"/>
          <a:ext cx="161764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defines how files are named, stored, and retrieved from a storage device.</a:t>
          </a:r>
          <a:endParaRPr lang="en-US" sz="1100" kern="1200"/>
        </a:p>
      </dsp:txBody>
      <dsp:txXfrm>
        <a:off x="4060719" y="2338525"/>
        <a:ext cx="1617640" cy="1302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2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9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673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4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1541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93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9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8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0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21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EB1F112-E629-E45B-0086-0DABC959E3C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47" y="6122574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6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-jump.com/CIS24/Slides/Booting/Booting.html" TargetMode="External"/><Relationship Id="rId13" Type="http://schemas.openxmlformats.org/officeDocument/2006/relationships/customXml" Target="../ink/ink5.xml"/><Relationship Id="rId18" Type="http://schemas.openxmlformats.org/officeDocument/2006/relationships/image" Target="../media/image430.png"/><Relationship Id="rId26" Type="http://schemas.openxmlformats.org/officeDocument/2006/relationships/image" Target="../media/image47.png"/><Relationship Id="rId3" Type="http://schemas.openxmlformats.org/officeDocument/2006/relationships/diagramLayout" Target="../diagrams/layout4.xml"/><Relationship Id="rId21" Type="http://schemas.openxmlformats.org/officeDocument/2006/relationships/customXml" Target="../ink/ink9.xml"/><Relationship Id="rId7" Type="http://schemas.openxmlformats.org/officeDocument/2006/relationships/image" Target="../media/image48.png"/><Relationship Id="rId12" Type="http://schemas.openxmlformats.org/officeDocument/2006/relationships/image" Target="../media/image40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diagramData" Target="../diagrams/data4.xml"/><Relationship Id="rId16" Type="http://schemas.openxmlformats.org/officeDocument/2006/relationships/image" Target="../media/image42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customXml" Target="../ink/ink4.xml"/><Relationship Id="rId24" Type="http://schemas.openxmlformats.org/officeDocument/2006/relationships/image" Target="../media/image460.png"/><Relationship Id="rId5" Type="http://schemas.openxmlformats.org/officeDocument/2006/relationships/diagramColors" Target="../diagrams/colors4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50.png"/><Relationship Id="rId19" Type="http://schemas.openxmlformats.org/officeDocument/2006/relationships/customXml" Target="../ink/ink8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9.png"/><Relationship Id="rId14" Type="http://schemas.openxmlformats.org/officeDocument/2006/relationships/image" Target="../media/image410.png"/><Relationship Id="rId22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6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715" y="3962698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Computer System Introduction</a:t>
            </a:r>
          </a:p>
        </p:txBody>
      </p:sp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36D57FA6-43EC-DBA3-DCEE-203B968A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006" y="153638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33317859-6525-EE53-8775-7323E9C62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5" r="10166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Hard disk drives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graphicFrame>
        <p:nvGraphicFramePr>
          <p:cNvPr id="4102" name="Content Placeholder 4">
            <a:extLst>
              <a:ext uri="{FF2B5EF4-FFF2-40B4-BE49-F238E27FC236}">
                <a16:creationId xmlns:a16="http://schemas.microsoft.com/office/drawing/2014/main" id="{8945A85D-AAD6-C747-3467-AB30078A6F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7235" y="1753200"/>
          <a:ext cx="5784531" cy="48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#sectors </a:t>
            </a:r>
            <a:r>
              <a:rPr lang="en-US" dirty="0"/>
              <a:t>per track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# </a:t>
            </a:r>
            <a:r>
              <a:rPr lang="en-US"/>
              <a:t>tracks (cylinders</a:t>
            </a:r>
            <a:r>
              <a:rPr lang="en-US" dirty="0"/>
              <a:t>)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# headers </a:t>
            </a:r>
          </a:p>
          <a:p>
            <a:pPr>
              <a:lnSpc>
                <a:spcPct val="90000"/>
              </a:lnSpc>
            </a:pPr>
            <a:r>
              <a:rPr lang="en-US" dirty="0"/>
              <a:t>#Size of disk=# </a:t>
            </a:r>
            <a:r>
              <a:rPr lang="en-US"/>
              <a:t>tracks (C) x #Heads x  #Sectors </a:t>
            </a:r>
            <a:r>
              <a:rPr lang="en-US" dirty="0"/>
              <a:t>per track (CHS)</a:t>
            </a:r>
            <a:endParaRPr lang="en-US"/>
          </a:p>
          <a:p>
            <a:pPr lvl="1" fontAlgn="base">
              <a:lnSpc>
                <a:spcPct val="90000"/>
              </a:lnSpc>
            </a:pPr>
            <a:r>
              <a:rPr lang="en-US" dirty="0"/>
              <a:t>no of sectors: 400</a:t>
            </a:r>
            <a:endParaRPr lang="en-US"/>
          </a:p>
          <a:p>
            <a:pPr lvl="1" fontAlgn="base">
              <a:lnSpc>
                <a:spcPct val="90000"/>
              </a:lnSpc>
            </a:pPr>
            <a:r>
              <a:rPr lang="en-US" dirty="0"/>
              <a:t>no of heads: 12</a:t>
            </a:r>
            <a:endParaRPr lang="en-US"/>
          </a:p>
          <a:p>
            <a:pPr lvl="1" fontAlgn="base">
              <a:lnSpc>
                <a:spcPct val="90000"/>
              </a:lnSpc>
            </a:pPr>
            <a:r>
              <a:rPr lang="en-US" dirty="0"/>
              <a:t>cylinders: 17000</a:t>
            </a:r>
            <a:endParaRPr lang="en-US"/>
          </a:p>
          <a:p>
            <a:pPr lvl="1" fontAlgn="base">
              <a:lnSpc>
                <a:spcPct val="90000"/>
              </a:lnSpc>
            </a:pPr>
            <a:r>
              <a:rPr lang="en-US" dirty="0"/>
              <a:t>=81600000 sectors</a:t>
            </a:r>
            <a:endParaRPr lang="en-US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85224"/>
            <a:ext cx="4602747" cy="33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1024 Bytes=1K</a:t>
            </a:r>
          </a:p>
          <a:p>
            <a:pPr>
              <a:lnSpc>
                <a:spcPct val="90000"/>
              </a:lnSpc>
            </a:pPr>
            <a:r>
              <a:rPr lang="en-US"/>
              <a:t>1024 K=1M</a:t>
            </a:r>
          </a:p>
          <a:p>
            <a:pPr>
              <a:lnSpc>
                <a:spcPct val="90000"/>
              </a:lnSpc>
            </a:pPr>
            <a:r>
              <a:rPr lang="en-US"/>
              <a:t>1024 M=1G</a:t>
            </a:r>
          </a:p>
          <a:p>
            <a:pPr>
              <a:lnSpc>
                <a:spcPct val="90000"/>
              </a:lnSpc>
            </a:pPr>
            <a:r>
              <a:rPr lang="en-US"/>
              <a:t>How to compute the size of the disk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81600000 sectors * 512 bytes= 41779200000 bytes</a:t>
            </a:r>
            <a:endParaRPr lang="en-US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=40800000 KB</a:t>
            </a:r>
            <a:endParaRPr lang="en-US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=39843.75MB</a:t>
            </a:r>
            <a:endParaRPr lang="en-US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=38.91G</a:t>
            </a: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85224"/>
            <a:ext cx="4602747" cy="33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88512F-D2DF-7DBA-7538-8EA2BCA83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08827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graphicFrame>
        <p:nvGraphicFramePr>
          <p:cNvPr id="3076" name="Content Placeholder 5">
            <a:extLst>
              <a:ext uri="{FF2B5EF4-FFF2-40B4-BE49-F238E27FC236}">
                <a16:creationId xmlns:a16="http://schemas.microsoft.com/office/drawing/2014/main" id="{CE70E2E3-5DC2-93CE-9CA9-D16E183E25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7233" y="1753200"/>
          <a:ext cx="6091448" cy="48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5CAE6149-DD88-2E2D-C9C7-9DD0F3705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r="3923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065" y="2495329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PC booting process</a:t>
            </a:r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graphicFrame>
        <p:nvGraphicFramePr>
          <p:cNvPr id="5126" name="Content Placeholder 4">
            <a:extLst>
              <a:ext uri="{FF2B5EF4-FFF2-40B4-BE49-F238E27FC236}">
                <a16:creationId xmlns:a16="http://schemas.microsoft.com/office/drawing/2014/main" id="{5AB8DAD7-2B8C-C84D-DC95-94C4D8077A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9183" y="1443233"/>
          <a:ext cx="5967117" cy="48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8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Colour-coded on electronic circuit board">
            <a:extLst>
              <a:ext uri="{FF2B5EF4-FFF2-40B4-BE49-F238E27FC236}">
                <a16:creationId xmlns:a16="http://schemas.microsoft.com/office/drawing/2014/main" id="{DE7E2DC0-B25F-31F5-B069-793F50690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0" r="-1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27" y="24968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Computer systems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4" y="94932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roup 103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Isosceles Triangle 103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3" name="Isosceles Triangle 104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File Systems</a:t>
            </a:r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8951" y="934222"/>
            <a:ext cx="5822067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graphicFrame>
        <p:nvGraphicFramePr>
          <p:cNvPr id="3080" name="Content Placeholder 4">
            <a:extLst>
              <a:ext uri="{FF2B5EF4-FFF2-40B4-BE49-F238E27FC236}">
                <a16:creationId xmlns:a16="http://schemas.microsoft.com/office/drawing/2014/main" id="{C2EE917D-7751-428F-D0EA-604F902A27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67983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roup 104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3" name="Isosceles Triangle 105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7" name="Isosceles Triangle 105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8" name="Isosceles Triangle 105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Rectangle 4"/>
          <p:cNvSpPr/>
          <p:nvPr/>
        </p:nvSpPr>
        <p:spPr>
          <a:xfrm>
            <a:off x="6094410" y="2160589"/>
            <a:ext cx="317658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http://home.easy-key.info/images/stories/file_structure.gif</a:t>
            </a:r>
          </a:p>
        </p:txBody>
      </p:sp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814" y="1757458"/>
            <a:ext cx="5062993" cy="33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Verify the size of the partition </a:t>
            </a:r>
            <a:r>
              <a:rPr lang="en-US"/>
              <a:t>1 and </a:t>
            </a:r>
            <a:r>
              <a:rPr lang="en-US" dirty="0"/>
              <a:t>2</a:t>
            </a:r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393169"/>
            <a:ext cx="4602747" cy="35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3" y="679412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655" y="1131994"/>
            <a:ext cx="675056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Technical difficulties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OS: different OS types, versions, complexity of OS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Applications: many applications, different version of applications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Hardware: CPU, GPU, camera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Ever-advancing technology: e.g., database changes, SSD vs HDD, EV car</a:t>
            </a:r>
          </a:p>
          <a:p>
            <a:pPr>
              <a:lnSpc>
                <a:spcPct val="90000"/>
              </a:lnSpc>
            </a:pPr>
            <a:r>
              <a:rPr lang="en-US" sz="1500"/>
              <a:t>A complex and connected world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IoT devices: Alex, Camera, Fitbit, Smart Phone</a:t>
            </a:r>
          </a:p>
          <a:p>
            <a:pPr>
              <a:lnSpc>
                <a:spcPct val="90000"/>
              </a:lnSpc>
            </a:pPr>
            <a:r>
              <a:rPr lang="en-US" sz="1500"/>
              <a:t>Information explosion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too much information, different type of evidence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how to collect, analyze, validate them systematically?</a:t>
            </a:r>
          </a:p>
          <a:p>
            <a:pPr>
              <a:lnSpc>
                <a:spcPct val="90000"/>
              </a:lnSpc>
            </a:pPr>
            <a:r>
              <a:rPr lang="en-US" sz="1500"/>
              <a:t>Computer forensics is NOT only a computer science discipline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criminal justice, law, computer science, security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3723</TotalTime>
  <Words>980</Words>
  <Application>Microsoft Office PowerPoint</Application>
  <PresentationFormat>Widescreen</PresentationFormat>
  <Paragraphs>157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Times New Roman</vt:lpstr>
      <vt:lpstr>Trebuchet MS</vt:lpstr>
      <vt:lpstr>Wingdings 3</vt:lpstr>
      <vt:lpstr>Facet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9</cp:revision>
  <dcterms:created xsi:type="dcterms:W3CDTF">2020-09-14T14:43:27Z</dcterms:created>
  <dcterms:modified xsi:type="dcterms:W3CDTF">2022-11-22T10:38:14Z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